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1"/>
  </p:notesMasterIdLst>
  <p:sldIdLst>
    <p:sldId id="309" r:id="rId2"/>
    <p:sldId id="320" r:id="rId3"/>
    <p:sldId id="319" r:id="rId4"/>
    <p:sldId id="278" r:id="rId5"/>
    <p:sldId id="279" r:id="rId6"/>
    <p:sldId id="310" r:id="rId7"/>
    <p:sldId id="282" r:id="rId8"/>
    <p:sldId id="273" r:id="rId9"/>
    <p:sldId id="308" r:id="rId10"/>
    <p:sldId id="276" r:id="rId11"/>
    <p:sldId id="277" r:id="rId12"/>
    <p:sldId id="312" r:id="rId13"/>
    <p:sldId id="275" r:id="rId14"/>
    <p:sldId id="326" r:id="rId15"/>
    <p:sldId id="321" r:id="rId16"/>
    <p:sldId id="322" r:id="rId17"/>
    <p:sldId id="323" r:id="rId18"/>
    <p:sldId id="324" r:id="rId19"/>
    <p:sldId id="325" r:id="rId20"/>
    <p:sldId id="327" r:id="rId21"/>
    <p:sldId id="257" r:id="rId22"/>
    <p:sldId id="328" r:id="rId23"/>
    <p:sldId id="285" r:id="rId24"/>
    <p:sldId id="313" r:id="rId25"/>
    <p:sldId id="314" r:id="rId26"/>
    <p:sldId id="315" r:id="rId27"/>
    <p:sldId id="316" r:id="rId28"/>
    <p:sldId id="317" r:id="rId29"/>
    <p:sldId id="311" r:id="rId30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126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464" autoAdjust="0"/>
    <p:restoredTop sz="94660"/>
  </p:normalViewPr>
  <p:slideViewPr>
    <p:cSldViewPr snapToGrid="0" showGuides="1">
      <p:cViewPr varScale="1">
        <p:scale>
          <a:sx n="47" d="100"/>
          <a:sy n="47" d="100"/>
        </p:scale>
        <p:origin x="232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DA59A-E3C2-7F4D-9963-2A9D3E83779A}" type="doc">
      <dgm:prSet loTypeId="urn:microsoft.com/office/officeart/2005/8/layout/hProcess7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4F17A5-7061-E643-BA25-57589CFAEA78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7FECB1B7-3696-DD4E-8EE9-1B713E2338BE}" type="parTrans" cxnId="{B7D54411-427C-DB4F-87EA-A89AA73BFB4D}">
      <dgm:prSet/>
      <dgm:spPr/>
      <dgm:t>
        <a:bodyPr/>
        <a:lstStyle/>
        <a:p>
          <a:endParaRPr lang="en-US"/>
        </a:p>
      </dgm:t>
    </dgm:pt>
    <dgm:pt modelId="{AC5A8AFB-8979-1A48-8584-6F15088CE9B2}" type="sibTrans" cxnId="{B7D54411-427C-DB4F-87EA-A89AA73BFB4D}">
      <dgm:prSet/>
      <dgm:spPr/>
      <dgm:t>
        <a:bodyPr/>
        <a:lstStyle/>
        <a:p>
          <a:endParaRPr lang="en-US"/>
        </a:p>
      </dgm:t>
    </dgm:pt>
    <dgm:pt modelId="{F70EFA6C-CBF6-A446-B56E-2463E2F54052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Modelo Antagónico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E3468F76-F017-1D40-8E41-495881441187}" type="parTrans" cxnId="{935EFA28-4E89-4443-B0B9-F6C88EA12010}">
      <dgm:prSet/>
      <dgm:spPr/>
      <dgm:t>
        <a:bodyPr/>
        <a:lstStyle/>
        <a:p>
          <a:endParaRPr lang="en-US"/>
        </a:p>
      </dgm:t>
    </dgm:pt>
    <dgm:pt modelId="{3EE09050-682A-884C-AD97-F95F23B4CE48}" type="sibTrans" cxnId="{935EFA28-4E89-4443-B0B9-F6C88EA12010}">
      <dgm:prSet/>
      <dgm:spPr/>
      <dgm:t>
        <a:bodyPr/>
        <a:lstStyle/>
        <a:p>
          <a:endParaRPr lang="en-US"/>
        </a:p>
      </dgm:t>
    </dgm:pt>
    <dgm:pt modelId="{4746A2B0-9071-624D-91FE-4638123E7701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AD0E794B-E60F-F44D-AEA4-6ACEE0281E6D}" type="parTrans" cxnId="{6ED648BB-C03C-5348-92D6-CCDEF8087917}">
      <dgm:prSet/>
      <dgm:spPr/>
      <dgm:t>
        <a:bodyPr/>
        <a:lstStyle/>
        <a:p>
          <a:endParaRPr lang="en-US"/>
        </a:p>
      </dgm:t>
    </dgm:pt>
    <dgm:pt modelId="{0BE62A9F-C3BF-8840-8293-D3E3DA7628B5}" type="sibTrans" cxnId="{6ED648BB-C03C-5348-92D6-CCDEF8087917}">
      <dgm:prSet/>
      <dgm:spPr/>
      <dgm:t>
        <a:bodyPr/>
        <a:lstStyle/>
        <a:p>
          <a:endParaRPr lang="en-US"/>
        </a:p>
      </dgm:t>
    </dgm:pt>
    <dgm:pt modelId="{6067D03A-18F2-E547-A33A-7D6E948AA23A}" type="pres">
      <dgm:prSet presAssocID="{AA4DA59A-E3C2-7F4D-9963-2A9D3E83779A}" presName="Name0" presStyleCnt="0">
        <dgm:presLayoutVars>
          <dgm:dir/>
          <dgm:animLvl val="lvl"/>
          <dgm:resizeHandles val="exact"/>
        </dgm:presLayoutVars>
      </dgm:prSet>
      <dgm:spPr/>
    </dgm:pt>
    <dgm:pt modelId="{935AA5EC-E9C8-C346-8F47-3548CC4CCA8C}" type="pres">
      <dgm:prSet presAssocID="{B54F17A5-7061-E643-BA25-57589CFAEA78}" presName="compositeNode" presStyleCnt="0">
        <dgm:presLayoutVars>
          <dgm:bulletEnabled val="1"/>
        </dgm:presLayoutVars>
      </dgm:prSet>
      <dgm:spPr/>
    </dgm:pt>
    <dgm:pt modelId="{98977C19-293F-C640-9AD6-B6AD017FC449}" type="pres">
      <dgm:prSet presAssocID="{B54F17A5-7061-E643-BA25-57589CFAEA78}" presName="bgRect" presStyleLbl="node1" presStyleIdx="0" presStyleCnt="3"/>
      <dgm:spPr/>
    </dgm:pt>
    <dgm:pt modelId="{AC8BDBA0-468F-224C-8666-8DFD2AEEAB39}" type="pres">
      <dgm:prSet presAssocID="{B54F17A5-7061-E643-BA25-57589CFAEA7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4A369A13-780E-4D43-B5F2-509AD42DC952}" type="pres">
      <dgm:prSet presAssocID="{AC5A8AFB-8979-1A48-8584-6F15088CE9B2}" presName="hSp" presStyleCnt="0"/>
      <dgm:spPr/>
    </dgm:pt>
    <dgm:pt modelId="{946E8A21-8408-AD4F-B5F3-E3F2705B4885}" type="pres">
      <dgm:prSet presAssocID="{AC5A8AFB-8979-1A48-8584-6F15088CE9B2}" presName="vProcSp" presStyleCnt="0"/>
      <dgm:spPr/>
    </dgm:pt>
    <dgm:pt modelId="{76DDE2D8-4C3D-4147-BDE0-D4B1EB405BF3}" type="pres">
      <dgm:prSet presAssocID="{AC5A8AFB-8979-1A48-8584-6F15088CE9B2}" presName="vSp1" presStyleCnt="0"/>
      <dgm:spPr/>
    </dgm:pt>
    <dgm:pt modelId="{BDA08F59-D4C4-7240-BDF7-455DDA497583}" type="pres">
      <dgm:prSet presAssocID="{AC5A8AFB-8979-1A48-8584-6F15088CE9B2}" presName="simulatedConn" presStyleLbl="solidFgAcc1" presStyleIdx="0" presStyleCnt="2"/>
      <dgm:spPr/>
    </dgm:pt>
    <dgm:pt modelId="{03852B03-CC9F-1840-A286-C04CDD6DB03F}" type="pres">
      <dgm:prSet presAssocID="{AC5A8AFB-8979-1A48-8584-6F15088CE9B2}" presName="vSp2" presStyleCnt="0"/>
      <dgm:spPr/>
    </dgm:pt>
    <dgm:pt modelId="{683B68C6-63F7-1042-B805-94B341563E08}" type="pres">
      <dgm:prSet presAssocID="{AC5A8AFB-8979-1A48-8584-6F15088CE9B2}" presName="sibTrans" presStyleCnt="0"/>
      <dgm:spPr/>
    </dgm:pt>
    <dgm:pt modelId="{248ACB7F-BD93-4448-A0B2-19F503F7AD12}" type="pres">
      <dgm:prSet presAssocID="{F70EFA6C-CBF6-A446-B56E-2463E2F54052}" presName="compositeNode" presStyleCnt="0">
        <dgm:presLayoutVars>
          <dgm:bulletEnabled val="1"/>
        </dgm:presLayoutVars>
      </dgm:prSet>
      <dgm:spPr/>
    </dgm:pt>
    <dgm:pt modelId="{8DE6D6D5-D60B-4949-9BCD-3A6AAC894690}" type="pres">
      <dgm:prSet presAssocID="{F70EFA6C-CBF6-A446-B56E-2463E2F54052}" presName="bgRect" presStyleLbl="node1" presStyleIdx="1" presStyleCnt="3"/>
      <dgm:spPr/>
    </dgm:pt>
    <dgm:pt modelId="{71D7A3F3-E1C3-2940-A974-1B80A6FC6922}" type="pres">
      <dgm:prSet presAssocID="{F70EFA6C-CBF6-A446-B56E-2463E2F5405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2825A66-BB26-A34D-9B98-47DC0CD28CBA}" type="pres">
      <dgm:prSet presAssocID="{3EE09050-682A-884C-AD97-F95F23B4CE48}" presName="hSp" presStyleCnt="0"/>
      <dgm:spPr/>
    </dgm:pt>
    <dgm:pt modelId="{06BF9B68-C326-EA48-BF5E-E8359DEFC33C}" type="pres">
      <dgm:prSet presAssocID="{3EE09050-682A-884C-AD97-F95F23B4CE48}" presName="vProcSp" presStyleCnt="0"/>
      <dgm:spPr/>
    </dgm:pt>
    <dgm:pt modelId="{59C6069B-F9D2-5547-8A96-1DF648DB39CC}" type="pres">
      <dgm:prSet presAssocID="{3EE09050-682A-884C-AD97-F95F23B4CE48}" presName="vSp1" presStyleCnt="0"/>
      <dgm:spPr/>
    </dgm:pt>
    <dgm:pt modelId="{DC2F64A8-439B-3C41-B1D8-616C7A597D58}" type="pres">
      <dgm:prSet presAssocID="{3EE09050-682A-884C-AD97-F95F23B4CE48}" presName="simulatedConn" presStyleLbl="solidFgAcc1" presStyleIdx="1" presStyleCnt="2"/>
      <dgm:spPr/>
    </dgm:pt>
    <dgm:pt modelId="{C5CDB263-FFFC-E942-86B2-CD98D3367ACA}" type="pres">
      <dgm:prSet presAssocID="{3EE09050-682A-884C-AD97-F95F23B4CE48}" presName="vSp2" presStyleCnt="0"/>
      <dgm:spPr/>
    </dgm:pt>
    <dgm:pt modelId="{19B987A4-05A6-6047-A524-75A42BB4F9C2}" type="pres">
      <dgm:prSet presAssocID="{3EE09050-682A-884C-AD97-F95F23B4CE48}" presName="sibTrans" presStyleCnt="0"/>
      <dgm:spPr/>
    </dgm:pt>
    <dgm:pt modelId="{C1AD5B20-C646-AC40-BC79-194D30E89349}" type="pres">
      <dgm:prSet presAssocID="{4746A2B0-9071-624D-91FE-4638123E7701}" presName="compositeNode" presStyleCnt="0">
        <dgm:presLayoutVars>
          <dgm:bulletEnabled val="1"/>
        </dgm:presLayoutVars>
      </dgm:prSet>
      <dgm:spPr/>
    </dgm:pt>
    <dgm:pt modelId="{E3B42838-E8BA-D24F-A2DE-2E776750B421}" type="pres">
      <dgm:prSet presAssocID="{4746A2B0-9071-624D-91FE-4638123E7701}" presName="bgRect" presStyleLbl="node1" presStyleIdx="2" presStyleCnt="3"/>
      <dgm:spPr/>
    </dgm:pt>
    <dgm:pt modelId="{73A79899-D667-B94B-810E-7B66CAEE9F90}" type="pres">
      <dgm:prSet presAssocID="{4746A2B0-9071-624D-91FE-4638123E7701}" presName="parentNode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D54411-427C-DB4F-87EA-A89AA73BFB4D}" srcId="{AA4DA59A-E3C2-7F4D-9963-2A9D3E83779A}" destId="{B54F17A5-7061-E643-BA25-57589CFAEA78}" srcOrd="0" destOrd="0" parTransId="{7FECB1B7-3696-DD4E-8EE9-1B713E2338BE}" sibTransId="{AC5A8AFB-8979-1A48-8584-6F15088CE9B2}"/>
    <dgm:cxn modelId="{935EFA28-4E89-4443-B0B9-F6C88EA12010}" srcId="{AA4DA59A-E3C2-7F4D-9963-2A9D3E83779A}" destId="{F70EFA6C-CBF6-A446-B56E-2463E2F54052}" srcOrd="1" destOrd="0" parTransId="{E3468F76-F017-1D40-8E41-495881441187}" sibTransId="{3EE09050-682A-884C-AD97-F95F23B4CE48}"/>
    <dgm:cxn modelId="{47664F44-6FB1-0249-9952-B32778464EF6}" type="presOf" srcId="{F70EFA6C-CBF6-A446-B56E-2463E2F54052}" destId="{71D7A3F3-E1C3-2940-A974-1B80A6FC6922}" srcOrd="1" destOrd="0" presId="urn:microsoft.com/office/officeart/2005/8/layout/hProcess7"/>
    <dgm:cxn modelId="{3978F745-AB9A-474C-987A-28A94A306B36}" type="presOf" srcId="{B54F17A5-7061-E643-BA25-57589CFAEA78}" destId="{AC8BDBA0-468F-224C-8666-8DFD2AEEAB39}" srcOrd="1" destOrd="0" presId="urn:microsoft.com/office/officeart/2005/8/layout/hProcess7"/>
    <dgm:cxn modelId="{E4C39868-37F6-674E-8DF1-A4A8AA21D379}" type="presOf" srcId="{4746A2B0-9071-624D-91FE-4638123E7701}" destId="{73A79899-D667-B94B-810E-7B66CAEE9F90}" srcOrd="1" destOrd="0" presId="urn:microsoft.com/office/officeart/2005/8/layout/hProcess7"/>
    <dgm:cxn modelId="{8A12F67F-8E71-7A4B-81B4-425814BE80AD}" type="presOf" srcId="{AA4DA59A-E3C2-7F4D-9963-2A9D3E83779A}" destId="{6067D03A-18F2-E547-A33A-7D6E948AA23A}" srcOrd="0" destOrd="0" presId="urn:microsoft.com/office/officeart/2005/8/layout/hProcess7"/>
    <dgm:cxn modelId="{8109DE96-4802-444D-B1BB-7C4116032FBE}" type="presOf" srcId="{F70EFA6C-CBF6-A446-B56E-2463E2F54052}" destId="{8DE6D6D5-D60B-4949-9BCD-3A6AAC894690}" srcOrd="0" destOrd="0" presId="urn:microsoft.com/office/officeart/2005/8/layout/hProcess7"/>
    <dgm:cxn modelId="{9DCAA2BA-E002-6B45-A8AA-7BA0F3364CB5}" type="presOf" srcId="{B54F17A5-7061-E643-BA25-57589CFAEA78}" destId="{98977C19-293F-C640-9AD6-B6AD017FC449}" srcOrd="0" destOrd="0" presId="urn:microsoft.com/office/officeart/2005/8/layout/hProcess7"/>
    <dgm:cxn modelId="{6ED648BB-C03C-5348-92D6-CCDEF8087917}" srcId="{AA4DA59A-E3C2-7F4D-9963-2A9D3E83779A}" destId="{4746A2B0-9071-624D-91FE-4638123E7701}" srcOrd="2" destOrd="0" parTransId="{AD0E794B-E60F-F44D-AEA4-6ACEE0281E6D}" sibTransId="{0BE62A9F-C3BF-8840-8293-D3E3DA7628B5}"/>
    <dgm:cxn modelId="{590575D2-7C74-7F4C-92BB-397B65278997}" type="presOf" srcId="{4746A2B0-9071-624D-91FE-4638123E7701}" destId="{E3B42838-E8BA-D24F-A2DE-2E776750B421}" srcOrd="0" destOrd="0" presId="urn:microsoft.com/office/officeart/2005/8/layout/hProcess7"/>
    <dgm:cxn modelId="{AC0DE848-395F-0B4D-9368-F9BD2441F621}" type="presParOf" srcId="{6067D03A-18F2-E547-A33A-7D6E948AA23A}" destId="{935AA5EC-E9C8-C346-8F47-3548CC4CCA8C}" srcOrd="0" destOrd="0" presId="urn:microsoft.com/office/officeart/2005/8/layout/hProcess7"/>
    <dgm:cxn modelId="{B557C1FC-03E7-FF4F-9676-35E29B03F78E}" type="presParOf" srcId="{935AA5EC-E9C8-C346-8F47-3548CC4CCA8C}" destId="{98977C19-293F-C640-9AD6-B6AD017FC449}" srcOrd="0" destOrd="0" presId="urn:microsoft.com/office/officeart/2005/8/layout/hProcess7"/>
    <dgm:cxn modelId="{1B4B4DE9-7FEC-D346-A38B-2F747706EB71}" type="presParOf" srcId="{935AA5EC-E9C8-C346-8F47-3548CC4CCA8C}" destId="{AC8BDBA0-468F-224C-8666-8DFD2AEEAB39}" srcOrd="1" destOrd="0" presId="urn:microsoft.com/office/officeart/2005/8/layout/hProcess7"/>
    <dgm:cxn modelId="{484BE419-37F3-A946-BF1D-D6570338279F}" type="presParOf" srcId="{6067D03A-18F2-E547-A33A-7D6E948AA23A}" destId="{4A369A13-780E-4D43-B5F2-509AD42DC952}" srcOrd="1" destOrd="0" presId="urn:microsoft.com/office/officeart/2005/8/layout/hProcess7"/>
    <dgm:cxn modelId="{15EF8F3A-BE21-DB4E-AB2B-1E015E5926B0}" type="presParOf" srcId="{6067D03A-18F2-E547-A33A-7D6E948AA23A}" destId="{946E8A21-8408-AD4F-B5F3-E3F2705B4885}" srcOrd="2" destOrd="0" presId="urn:microsoft.com/office/officeart/2005/8/layout/hProcess7"/>
    <dgm:cxn modelId="{D3824A44-75B8-AE48-B3ED-A6A0C9E58507}" type="presParOf" srcId="{946E8A21-8408-AD4F-B5F3-E3F2705B4885}" destId="{76DDE2D8-4C3D-4147-BDE0-D4B1EB405BF3}" srcOrd="0" destOrd="0" presId="urn:microsoft.com/office/officeart/2005/8/layout/hProcess7"/>
    <dgm:cxn modelId="{116C1805-7C4E-BC42-9451-018BE44ECBF8}" type="presParOf" srcId="{946E8A21-8408-AD4F-B5F3-E3F2705B4885}" destId="{BDA08F59-D4C4-7240-BDF7-455DDA497583}" srcOrd="1" destOrd="0" presId="urn:microsoft.com/office/officeart/2005/8/layout/hProcess7"/>
    <dgm:cxn modelId="{74235717-BBE2-7841-B948-9384DCB5ACCD}" type="presParOf" srcId="{946E8A21-8408-AD4F-B5F3-E3F2705B4885}" destId="{03852B03-CC9F-1840-A286-C04CDD6DB03F}" srcOrd="2" destOrd="0" presId="urn:microsoft.com/office/officeart/2005/8/layout/hProcess7"/>
    <dgm:cxn modelId="{31327D2D-9C7E-9A4A-902C-8FD0B98E493C}" type="presParOf" srcId="{6067D03A-18F2-E547-A33A-7D6E948AA23A}" destId="{683B68C6-63F7-1042-B805-94B341563E08}" srcOrd="3" destOrd="0" presId="urn:microsoft.com/office/officeart/2005/8/layout/hProcess7"/>
    <dgm:cxn modelId="{C21F1CC6-28BD-684E-BB45-9FF39AAC521B}" type="presParOf" srcId="{6067D03A-18F2-E547-A33A-7D6E948AA23A}" destId="{248ACB7F-BD93-4448-A0B2-19F503F7AD12}" srcOrd="4" destOrd="0" presId="urn:microsoft.com/office/officeart/2005/8/layout/hProcess7"/>
    <dgm:cxn modelId="{D79E86C4-238A-7D4D-9179-9D7987849764}" type="presParOf" srcId="{248ACB7F-BD93-4448-A0B2-19F503F7AD12}" destId="{8DE6D6D5-D60B-4949-9BCD-3A6AAC894690}" srcOrd="0" destOrd="0" presId="urn:microsoft.com/office/officeart/2005/8/layout/hProcess7"/>
    <dgm:cxn modelId="{D07AC1B0-4B4B-C546-B1DD-28A29705B37E}" type="presParOf" srcId="{248ACB7F-BD93-4448-A0B2-19F503F7AD12}" destId="{71D7A3F3-E1C3-2940-A974-1B80A6FC6922}" srcOrd="1" destOrd="0" presId="urn:microsoft.com/office/officeart/2005/8/layout/hProcess7"/>
    <dgm:cxn modelId="{A7B56AB7-F097-094C-8448-181E37656154}" type="presParOf" srcId="{6067D03A-18F2-E547-A33A-7D6E948AA23A}" destId="{E2825A66-BB26-A34D-9B98-47DC0CD28CBA}" srcOrd="5" destOrd="0" presId="urn:microsoft.com/office/officeart/2005/8/layout/hProcess7"/>
    <dgm:cxn modelId="{34F31450-5DAB-264C-B341-48103CA7DB2B}" type="presParOf" srcId="{6067D03A-18F2-E547-A33A-7D6E948AA23A}" destId="{06BF9B68-C326-EA48-BF5E-E8359DEFC33C}" srcOrd="6" destOrd="0" presId="urn:microsoft.com/office/officeart/2005/8/layout/hProcess7"/>
    <dgm:cxn modelId="{DBC9CD96-2025-0B40-8E8B-6A1217FF2A33}" type="presParOf" srcId="{06BF9B68-C326-EA48-BF5E-E8359DEFC33C}" destId="{59C6069B-F9D2-5547-8A96-1DF648DB39CC}" srcOrd="0" destOrd="0" presId="urn:microsoft.com/office/officeart/2005/8/layout/hProcess7"/>
    <dgm:cxn modelId="{13978E90-682E-524C-9D9A-99FAAFFD64A8}" type="presParOf" srcId="{06BF9B68-C326-EA48-BF5E-E8359DEFC33C}" destId="{DC2F64A8-439B-3C41-B1D8-616C7A597D58}" srcOrd="1" destOrd="0" presId="urn:microsoft.com/office/officeart/2005/8/layout/hProcess7"/>
    <dgm:cxn modelId="{48026171-D1FF-624D-893A-7B5392D66216}" type="presParOf" srcId="{06BF9B68-C326-EA48-BF5E-E8359DEFC33C}" destId="{C5CDB263-FFFC-E942-86B2-CD98D3367ACA}" srcOrd="2" destOrd="0" presId="urn:microsoft.com/office/officeart/2005/8/layout/hProcess7"/>
    <dgm:cxn modelId="{4C680527-30F7-334D-B8F1-9A56AF6050EF}" type="presParOf" srcId="{6067D03A-18F2-E547-A33A-7D6E948AA23A}" destId="{19B987A4-05A6-6047-A524-75A42BB4F9C2}" srcOrd="7" destOrd="0" presId="urn:microsoft.com/office/officeart/2005/8/layout/hProcess7"/>
    <dgm:cxn modelId="{F5DE5E66-FED9-A248-89F8-7B799873884F}" type="presParOf" srcId="{6067D03A-18F2-E547-A33A-7D6E948AA23A}" destId="{C1AD5B20-C646-AC40-BC79-194D30E89349}" srcOrd="8" destOrd="0" presId="urn:microsoft.com/office/officeart/2005/8/layout/hProcess7"/>
    <dgm:cxn modelId="{B4054538-13EB-D043-BD0E-7D2AF4873AD4}" type="presParOf" srcId="{C1AD5B20-C646-AC40-BC79-194D30E89349}" destId="{E3B42838-E8BA-D24F-A2DE-2E776750B421}" srcOrd="0" destOrd="0" presId="urn:microsoft.com/office/officeart/2005/8/layout/hProcess7"/>
    <dgm:cxn modelId="{226D141F-498B-7445-A2ED-48B91CA7A984}" type="presParOf" srcId="{C1AD5B20-C646-AC40-BC79-194D30E89349}" destId="{73A79899-D667-B94B-810E-7B66CAEE9F90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C2C00-8DBA-4249-A52E-0F81B83ABC27}" type="doc">
      <dgm:prSet loTypeId="urn:microsoft.com/office/officeart/2005/8/layout/default" loCatId="relationship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BDF5B8-B3CD-F445-889A-275628FDE52B}">
      <dgm:prSet/>
      <dgm:spPr/>
      <dgm:t>
        <a:bodyPr/>
        <a:lstStyle/>
        <a:p>
          <a:r>
            <a:rPr lang="es-ES_tradnl" dirty="0"/>
            <a:t>Cada participante controla su propio negocio</a:t>
          </a:r>
          <a:endParaRPr lang="en-US" dirty="0"/>
        </a:p>
      </dgm:t>
    </dgm:pt>
    <dgm:pt modelId="{1E38B068-FBEF-F14D-9741-D567F44482E5}" type="parTrans" cxnId="{0D6D6020-039A-C046-AB2A-6F2CF41E7E5C}">
      <dgm:prSet/>
      <dgm:spPr/>
      <dgm:t>
        <a:bodyPr/>
        <a:lstStyle/>
        <a:p>
          <a:endParaRPr lang="en-US"/>
        </a:p>
      </dgm:t>
    </dgm:pt>
    <dgm:pt modelId="{35CE0DA7-B289-1E4A-A6EC-0B67E61BEFE7}" type="sibTrans" cxnId="{0D6D6020-039A-C046-AB2A-6F2CF41E7E5C}">
      <dgm:prSet/>
      <dgm:spPr/>
      <dgm:t>
        <a:bodyPr/>
        <a:lstStyle/>
        <a:p>
          <a:endParaRPr lang="en-US"/>
        </a:p>
      </dgm:t>
    </dgm:pt>
    <dgm:pt modelId="{2A70E884-012F-ED49-B8DA-65CBF2BFFF36}">
      <dgm:prSet/>
      <dgm:spPr/>
      <dgm:t>
        <a:bodyPr/>
        <a:lstStyle/>
        <a:p>
          <a:r>
            <a:rPr lang="en-US" dirty="0"/>
            <a:t>La red </a:t>
          </a:r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extensible </a:t>
          </a:r>
          <a:r>
            <a:rPr lang="en-US" dirty="0" err="1"/>
            <a:t>mediante</a:t>
          </a:r>
          <a:r>
            <a:rPr lang="en-US" dirty="0"/>
            <a:t> </a:t>
          </a:r>
          <a:r>
            <a:rPr lang="en-US" dirty="0" err="1"/>
            <a:t>membresía</a:t>
          </a:r>
          <a:r>
            <a:rPr lang="en-US" dirty="0"/>
            <a:t> flexible</a:t>
          </a:r>
        </a:p>
      </dgm:t>
    </dgm:pt>
    <dgm:pt modelId="{0BE52E59-605D-5849-A3EC-F5D94136BDC3}" type="parTrans" cxnId="{40F9F6CB-D827-7C43-AED0-0713B50BE5C6}">
      <dgm:prSet/>
      <dgm:spPr/>
      <dgm:t>
        <a:bodyPr/>
        <a:lstStyle/>
        <a:p>
          <a:endParaRPr lang="en-US"/>
        </a:p>
      </dgm:t>
    </dgm:pt>
    <dgm:pt modelId="{94E3EECE-0DD9-3F4D-9FF6-6D3FACE46964}" type="sibTrans" cxnId="{40F9F6CB-D827-7C43-AED0-0713B50BE5C6}">
      <dgm:prSet/>
      <dgm:spPr/>
      <dgm:t>
        <a:bodyPr/>
        <a:lstStyle/>
        <a:p>
          <a:endParaRPr lang="en-US"/>
        </a:p>
      </dgm:t>
    </dgm:pt>
    <dgm:pt modelId="{53330DFD-3117-1F4A-BBC3-ABF97AF4091C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permisionada </a:t>
          </a:r>
          <a:r>
            <a:rPr lang="en-US" dirty="0" err="1"/>
            <a:t>pero</a:t>
          </a:r>
          <a:r>
            <a:rPr lang="en-US" dirty="0"/>
            <a:t> </a:t>
          </a:r>
          <a:r>
            <a:rPr lang="en-US" dirty="0" err="1"/>
            <a:t>proteger</a:t>
          </a:r>
          <a:r>
            <a:rPr lang="en-US" dirty="0"/>
            <a:t>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datos</a:t>
          </a:r>
          <a:r>
            <a:rPr lang="en-US" dirty="0"/>
            <a:t> </a:t>
          </a:r>
          <a:r>
            <a:rPr lang="en-US" dirty="0" err="1"/>
            <a:t>sensibles</a:t>
          </a:r>
          <a:endParaRPr lang="en-US" dirty="0"/>
        </a:p>
      </dgm:t>
    </dgm:pt>
    <dgm:pt modelId="{99FAB644-9810-4842-982A-E0A621792A18}" type="parTrans" cxnId="{9C6CDD81-14D6-A047-8EFA-69B9AF1DEA28}">
      <dgm:prSet/>
      <dgm:spPr/>
      <dgm:t>
        <a:bodyPr/>
        <a:lstStyle/>
        <a:p>
          <a:endParaRPr lang="en-US"/>
        </a:p>
      </dgm:t>
    </dgm:pt>
    <dgm:pt modelId="{F145CE8D-E3DC-6642-8DB0-C8211B4B3B14}" type="sibTrans" cxnId="{9C6CDD81-14D6-A047-8EFA-69B9AF1DEA28}">
      <dgm:prSet/>
      <dgm:spPr/>
      <dgm:t>
        <a:bodyPr/>
        <a:lstStyle/>
        <a:p>
          <a:endParaRPr lang="en-US"/>
        </a:p>
      </dgm:t>
    </dgm:pt>
    <dgm:pt modelId="{9994DC12-24B2-684C-AFE4-746C3D4DD54C}">
      <dgm:prSet/>
      <dgm:spPr/>
      <dgm:t>
        <a:bodyPr/>
        <a:lstStyle/>
        <a:p>
          <a:r>
            <a:rPr lang="en-US" dirty="0" err="1"/>
            <a:t>Permitir</a:t>
          </a:r>
          <a:r>
            <a:rPr lang="en-US" dirty="0"/>
            <a:t> </a:t>
          </a:r>
          <a:r>
            <a:rPr lang="en-US" dirty="0" err="1"/>
            <a:t>acceso</a:t>
          </a:r>
          <a:r>
            <a:rPr lang="en-US" dirty="0"/>
            <a:t> y </a:t>
          </a:r>
          <a:r>
            <a:rPr lang="en-US" dirty="0" err="1"/>
            <a:t>colaboración</a:t>
          </a:r>
          <a:r>
            <a:rPr lang="en-US" dirty="0"/>
            <a:t> </a:t>
          </a:r>
          <a:r>
            <a:rPr lang="en-US" dirty="0" err="1"/>
            <a:t>abiertos</a:t>
          </a:r>
          <a:endParaRPr lang="en-US" dirty="0"/>
        </a:p>
      </dgm:t>
    </dgm:pt>
    <dgm:pt modelId="{97BCE2D0-329B-0C4C-B8FC-E708B55C5D05}" type="parTrans" cxnId="{A63E21E4-FF03-B047-AB8B-8A634E26C8F6}">
      <dgm:prSet/>
      <dgm:spPr/>
      <dgm:t>
        <a:bodyPr/>
        <a:lstStyle/>
        <a:p>
          <a:endParaRPr lang="en-US"/>
        </a:p>
      </dgm:t>
    </dgm:pt>
    <dgm:pt modelId="{A9D5ADDE-D7B9-024F-B8CB-FA041316D16A}" type="sibTrans" cxnId="{A63E21E4-FF03-B047-AB8B-8A634E26C8F6}">
      <dgm:prSet/>
      <dgm:spPr/>
      <dgm:t>
        <a:bodyPr/>
        <a:lstStyle/>
        <a:p>
          <a:endParaRPr lang="en-US"/>
        </a:p>
      </dgm:t>
    </dgm:pt>
    <dgm:pt modelId="{227E4258-72F8-DA4D-B7F3-7824B34F3044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Escalable</a:t>
          </a:r>
          <a:endParaRPr lang="en-US" dirty="0"/>
        </a:p>
      </dgm:t>
    </dgm:pt>
    <dgm:pt modelId="{A8E2A037-7D1E-204B-8D87-53181A09F0D5}" type="parTrans" cxnId="{4A2C9274-08D6-1C44-96CF-CC600958D021}">
      <dgm:prSet/>
      <dgm:spPr/>
      <dgm:t>
        <a:bodyPr/>
        <a:lstStyle/>
        <a:p>
          <a:endParaRPr lang="en-US"/>
        </a:p>
      </dgm:t>
    </dgm:pt>
    <dgm:pt modelId="{4D03FC9D-AE8C-1641-805B-6A8660B9F3BA}" type="sibTrans" cxnId="{4A2C9274-08D6-1C44-96CF-CC600958D021}">
      <dgm:prSet/>
      <dgm:spPr/>
      <dgm:t>
        <a:bodyPr/>
        <a:lstStyle/>
        <a:p>
          <a:endParaRPr lang="en-US"/>
        </a:p>
      </dgm:t>
    </dgm:pt>
    <dgm:pt modelId="{810BB549-E3D4-634F-BE0C-89B651B0D5B5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segura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diseño</a:t>
          </a:r>
          <a:endParaRPr lang="en-US" dirty="0"/>
        </a:p>
      </dgm:t>
    </dgm:pt>
    <dgm:pt modelId="{48D28586-D1FD-8F44-9E35-7C60B9CBD7D8}" type="parTrans" cxnId="{BFAB541E-2D3C-A845-9D05-B167DCA39409}">
      <dgm:prSet/>
      <dgm:spPr/>
      <dgm:t>
        <a:bodyPr/>
        <a:lstStyle/>
        <a:p>
          <a:endParaRPr lang="en-US"/>
        </a:p>
      </dgm:t>
    </dgm:pt>
    <dgm:pt modelId="{41935BA9-3ED9-F549-B36F-96AE678A4197}" type="sibTrans" cxnId="{BFAB541E-2D3C-A845-9D05-B167DCA39409}">
      <dgm:prSet/>
      <dgm:spPr/>
      <dgm:t>
        <a:bodyPr/>
        <a:lstStyle/>
        <a:p>
          <a:endParaRPr lang="en-US"/>
        </a:p>
      </dgm:t>
    </dgm:pt>
    <dgm:pt modelId="{D19A141B-E9D9-B140-8440-D5DEBE6B865A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co </a:t>
          </a:r>
          <a:r>
            <a:rPr lang="en-US" dirty="0" err="1"/>
            <a:t>existir</a:t>
          </a:r>
          <a:r>
            <a:rPr lang="en-US" dirty="0"/>
            <a:t> con el </a:t>
          </a:r>
          <a:r>
            <a:rPr lang="en-US" dirty="0" err="1"/>
            <a:t>legado</a:t>
          </a:r>
          <a:endParaRPr lang="en-US" dirty="0"/>
        </a:p>
      </dgm:t>
    </dgm:pt>
    <dgm:pt modelId="{B3555E03-5E6B-0D4D-9C04-CEAFE956AF0F}" type="parTrans" cxnId="{11BD62EE-32E6-8240-9479-0FAC93ECC5BE}">
      <dgm:prSet/>
      <dgm:spPr/>
      <dgm:t>
        <a:bodyPr/>
        <a:lstStyle/>
        <a:p>
          <a:endParaRPr lang="en-US"/>
        </a:p>
      </dgm:t>
    </dgm:pt>
    <dgm:pt modelId="{0FD1484C-C6AE-0A40-BCE1-5CC01C615DDC}" type="sibTrans" cxnId="{11BD62EE-32E6-8240-9479-0FAC93ECC5BE}">
      <dgm:prSet/>
      <dgm:spPr/>
      <dgm:t>
        <a:bodyPr/>
        <a:lstStyle/>
        <a:p>
          <a:endParaRPr lang="en-US"/>
        </a:p>
      </dgm:t>
    </dgm:pt>
    <dgm:pt modelId="{020C4FD9-27F4-4141-A340-63F5C12458D7}" type="pres">
      <dgm:prSet presAssocID="{1FFC2C00-8DBA-4249-A52E-0F81B83ABC27}" presName="diagram" presStyleCnt="0">
        <dgm:presLayoutVars>
          <dgm:dir/>
          <dgm:resizeHandles val="exact"/>
        </dgm:presLayoutVars>
      </dgm:prSet>
      <dgm:spPr/>
    </dgm:pt>
    <dgm:pt modelId="{36FF3933-8789-574F-9855-99B6061EF15C}" type="pres">
      <dgm:prSet presAssocID="{84BDF5B8-B3CD-F445-889A-275628FDE52B}" presName="node" presStyleLbl="node1" presStyleIdx="0" presStyleCnt="7">
        <dgm:presLayoutVars>
          <dgm:bulletEnabled val="1"/>
        </dgm:presLayoutVars>
      </dgm:prSet>
      <dgm:spPr/>
    </dgm:pt>
    <dgm:pt modelId="{24E5A14B-EF03-3C48-8B54-510B12567CDF}" type="pres">
      <dgm:prSet presAssocID="{35CE0DA7-B289-1E4A-A6EC-0B67E61BEFE7}" presName="sibTrans" presStyleCnt="0"/>
      <dgm:spPr/>
    </dgm:pt>
    <dgm:pt modelId="{4ECFEB87-46BA-BE4C-8C14-B32D3E968AC9}" type="pres">
      <dgm:prSet presAssocID="{2A70E884-012F-ED49-B8DA-65CBF2BFFF36}" presName="node" presStyleLbl="node1" presStyleIdx="1" presStyleCnt="7">
        <dgm:presLayoutVars>
          <dgm:bulletEnabled val="1"/>
        </dgm:presLayoutVars>
      </dgm:prSet>
      <dgm:spPr/>
    </dgm:pt>
    <dgm:pt modelId="{EB9D0E53-DAB3-E343-914E-7E72B2432873}" type="pres">
      <dgm:prSet presAssocID="{94E3EECE-0DD9-3F4D-9FF6-6D3FACE46964}" presName="sibTrans" presStyleCnt="0"/>
      <dgm:spPr/>
    </dgm:pt>
    <dgm:pt modelId="{294E3648-8178-9F40-B5C6-559214C279A5}" type="pres">
      <dgm:prSet presAssocID="{53330DFD-3117-1F4A-BBC3-ABF97AF4091C}" presName="node" presStyleLbl="node1" presStyleIdx="2" presStyleCnt="7">
        <dgm:presLayoutVars>
          <dgm:bulletEnabled val="1"/>
        </dgm:presLayoutVars>
      </dgm:prSet>
      <dgm:spPr/>
    </dgm:pt>
    <dgm:pt modelId="{80465EBB-BB86-2C48-9436-7C3BC765DC20}" type="pres">
      <dgm:prSet presAssocID="{F145CE8D-E3DC-6642-8DB0-C8211B4B3B14}" presName="sibTrans" presStyleCnt="0"/>
      <dgm:spPr/>
    </dgm:pt>
    <dgm:pt modelId="{C1862DB8-B6DD-2546-90E9-BD953DB2E9C2}" type="pres">
      <dgm:prSet presAssocID="{9994DC12-24B2-684C-AFE4-746C3D4DD54C}" presName="node" presStyleLbl="node1" presStyleIdx="3" presStyleCnt="7">
        <dgm:presLayoutVars>
          <dgm:bulletEnabled val="1"/>
        </dgm:presLayoutVars>
      </dgm:prSet>
      <dgm:spPr/>
    </dgm:pt>
    <dgm:pt modelId="{C13B3E50-2655-F84C-A75D-C35C4FCF3066}" type="pres">
      <dgm:prSet presAssocID="{A9D5ADDE-D7B9-024F-B8CB-FA041316D16A}" presName="sibTrans" presStyleCnt="0"/>
      <dgm:spPr/>
    </dgm:pt>
    <dgm:pt modelId="{A4CF18E2-A2A2-0B40-950C-2F37F58BD9C1}" type="pres">
      <dgm:prSet presAssocID="{227E4258-72F8-DA4D-B7F3-7824B34F3044}" presName="node" presStyleLbl="node1" presStyleIdx="4" presStyleCnt="7">
        <dgm:presLayoutVars>
          <dgm:bulletEnabled val="1"/>
        </dgm:presLayoutVars>
      </dgm:prSet>
      <dgm:spPr/>
    </dgm:pt>
    <dgm:pt modelId="{CE1C9409-4F04-2F4D-BD78-71A69C83A71C}" type="pres">
      <dgm:prSet presAssocID="{4D03FC9D-AE8C-1641-805B-6A8660B9F3BA}" presName="sibTrans" presStyleCnt="0"/>
      <dgm:spPr/>
    </dgm:pt>
    <dgm:pt modelId="{E1F41D71-2C95-3F49-9632-436456AA0258}" type="pres">
      <dgm:prSet presAssocID="{810BB549-E3D4-634F-BE0C-89B651B0D5B5}" presName="node" presStyleLbl="node1" presStyleIdx="5" presStyleCnt="7">
        <dgm:presLayoutVars>
          <dgm:bulletEnabled val="1"/>
        </dgm:presLayoutVars>
      </dgm:prSet>
      <dgm:spPr/>
    </dgm:pt>
    <dgm:pt modelId="{BC951F89-55F5-1B43-A32D-4C6E0A583619}" type="pres">
      <dgm:prSet presAssocID="{41935BA9-3ED9-F549-B36F-96AE678A4197}" presName="sibTrans" presStyleCnt="0"/>
      <dgm:spPr/>
    </dgm:pt>
    <dgm:pt modelId="{4BC64D6C-9F7C-AF4A-AAF0-2469FE256016}" type="pres">
      <dgm:prSet presAssocID="{D19A141B-E9D9-B140-8440-D5DEBE6B865A}" presName="node" presStyleLbl="node1" presStyleIdx="6" presStyleCnt="7">
        <dgm:presLayoutVars>
          <dgm:bulletEnabled val="1"/>
        </dgm:presLayoutVars>
      </dgm:prSet>
      <dgm:spPr/>
    </dgm:pt>
  </dgm:ptLst>
  <dgm:cxnLst>
    <dgm:cxn modelId="{BFAB541E-2D3C-A845-9D05-B167DCA39409}" srcId="{1FFC2C00-8DBA-4249-A52E-0F81B83ABC27}" destId="{810BB549-E3D4-634F-BE0C-89B651B0D5B5}" srcOrd="5" destOrd="0" parTransId="{48D28586-D1FD-8F44-9E35-7C60B9CBD7D8}" sibTransId="{41935BA9-3ED9-F549-B36F-96AE678A4197}"/>
    <dgm:cxn modelId="{0D6D6020-039A-C046-AB2A-6F2CF41E7E5C}" srcId="{1FFC2C00-8DBA-4249-A52E-0F81B83ABC27}" destId="{84BDF5B8-B3CD-F445-889A-275628FDE52B}" srcOrd="0" destOrd="0" parTransId="{1E38B068-FBEF-F14D-9741-D567F44482E5}" sibTransId="{35CE0DA7-B289-1E4A-A6EC-0B67E61BEFE7}"/>
    <dgm:cxn modelId="{0E94DB31-2677-3B49-90CF-E031D66D57B4}" type="presOf" srcId="{53330DFD-3117-1F4A-BBC3-ABF97AF4091C}" destId="{294E3648-8178-9F40-B5C6-559214C279A5}" srcOrd="0" destOrd="0" presId="urn:microsoft.com/office/officeart/2005/8/layout/default"/>
    <dgm:cxn modelId="{0AEC8D4B-A135-544E-A6FC-54135A387958}" type="presOf" srcId="{D19A141B-E9D9-B140-8440-D5DEBE6B865A}" destId="{4BC64D6C-9F7C-AF4A-AAF0-2469FE256016}" srcOrd="0" destOrd="0" presId="urn:microsoft.com/office/officeart/2005/8/layout/default"/>
    <dgm:cxn modelId="{F0AFAB4C-4826-4B4D-997C-118B98A2E4DE}" type="presOf" srcId="{9994DC12-24B2-684C-AFE4-746C3D4DD54C}" destId="{C1862DB8-B6DD-2546-90E9-BD953DB2E9C2}" srcOrd="0" destOrd="0" presId="urn:microsoft.com/office/officeart/2005/8/layout/default"/>
    <dgm:cxn modelId="{D6B79353-EAC9-4343-BC61-7CF168CA4A69}" type="presOf" srcId="{1FFC2C00-8DBA-4249-A52E-0F81B83ABC27}" destId="{020C4FD9-27F4-4141-A340-63F5C12458D7}" srcOrd="0" destOrd="0" presId="urn:microsoft.com/office/officeart/2005/8/layout/default"/>
    <dgm:cxn modelId="{A6FA6A5E-3E8C-934C-8AC0-692606698BC7}" type="presOf" srcId="{810BB549-E3D4-634F-BE0C-89B651B0D5B5}" destId="{E1F41D71-2C95-3F49-9632-436456AA0258}" srcOrd="0" destOrd="0" presId="urn:microsoft.com/office/officeart/2005/8/layout/default"/>
    <dgm:cxn modelId="{738FC261-9AE1-FF4C-A29B-72EE79253F4A}" type="presOf" srcId="{227E4258-72F8-DA4D-B7F3-7824B34F3044}" destId="{A4CF18E2-A2A2-0B40-950C-2F37F58BD9C1}" srcOrd="0" destOrd="0" presId="urn:microsoft.com/office/officeart/2005/8/layout/default"/>
    <dgm:cxn modelId="{4A2C9274-08D6-1C44-96CF-CC600958D021}" srcId="{1FFC2C00-8DBA-4249-A52E-0F81B83ABC27}" destId="{227E4258-72F8-DA4D-B7F3-7824B34F3044}" srcOrd="4" destOrd="0" parTransId="{A8E2A037-7D1E-204B-8D87-53181A09F0D5}" sibTransId="{4D03FC9D-AE8C-1641-805B-6A8660B9F3BA}"/>
    <dgm:cxn modelId="{9C6CDD81-14D6-A047-8EFA-69B9AF1DEA28}" srcId="{1FFC2C00-8DBA-4249-A52E-0F81B83ABC27}" destId="{53330DFD-3117-1F4A-BBC3-ABF97AF4091C}" srcOrd="2" destOrd="0" parTransId="{99FAB644-9810-4842-982A-E0A621792A18}" sibTransId="{F145CE8D-E3DC-6642-8DB0-C8211B4B3B14}"/>
    <dgm:cxn modelId="{1C69E88C-CFCD-1748-9C78-5C2E4C80E40C}" type="presOf" srcId="{84BDF5B8-B3CD-F445-889A-275628FDE52B}" destId="{36FF3933-8789-574F-9855-99B6061EF15C}" srcOrd="0" destOrd="0" presId="urn:microsoft.com/office/officeart/2005/8/layout/default"/>
    <dgm:cxn modelId="{94CB94BE-B32B-B643-BD56-560D55A465B2}" type="presOf" srcId="{2A70E884-012F-ED49-B8DA-65CBF2BFFF36}" destId="{4ECFEB87-46BA-BE4C-8C14-B32D3E968AC9}" srcOrd="0" destOrd="0" presId="urn:microsoft.com/office/officeart/2005/8/layout/default"/>
    <dgm:cxn modelId="{40F9F6CB-D827-7C43-AED0-0713B50BE5C6}" srcId="{1FFC2C00-8DBA-4249-A52E-0F81B83ABC27}" destId="{2A70E884-012F-ED49-B8DA-65CBF2BFFF36}" srcOrd="1" destOrd="0" parTransId="{0BE52E59-605D-5849-A3EC-F5D94136BDC3}" sibTransId="{94E3EECE-0DD9-3F4D-9FF6-6D3FACE46964}"/>
    <dgm:cxn modelId="{A63E21E4-FF03-B047-AB8B-8A634E26C8F6}" srcId="{1FFC2C00-8DBA-4249-A52E-0F81B83ABC27}" destId="{9994DC12-24B2-684C-AFE4-746C3D4DD54C}" srcOrd="3" destOrd="0" parTransId="{97BCE2D0-329B-0C4C-B8FC-E708B55C5D05}" sibTransId="{A9D5ADDE-D7B9-024F-B8CB-FA041316D16A}"/>
    <dgm:cxn modelId="{11BD62EE-32E6-8240-9479-0FAC93ECC5BE}" srcId="{1FFC2C00-8DBA-4249-A52E-0F81B83ABC27}" destId="{D19A141B-E9D9-B140-8440-D5DEBE6B865A}" srcOrd="6" destOrd="0" parTransId="{B3555E03-5E6B-0D4D-9C04-CEAFE956AF0F}" sibTransId="{0FD1484C-C6AE-0A40-BCE1-5CC01C615DDC}"/>
    <dgm:cxn modelId="{79C699EB-3B66-1341-933B-E389674B0A88}" type="presParOf" srcId="{020C4FD9-27F4-4141-A340-63F5C12458D7}" destId="{36FF3933-8789-574F-9855-99B6061EF15C}" srcOrd="0" destOrd="0" presId="urn:microsoft.com/office/officeart/2005/8/layout/default"/>
    <dgm:cxn modelId="{9C66027E-F14F-1B47-AF35-59F5475B2F1E}" type="presParOf" srcId="{020C4FD9-27F4-4141-A340-63F5C12458D7}" destId="{24E5A14B-EF03-3C48-8B54-510B12567CDF}" srcOrd="1" destOrd="0" presId="urn:microsoft.com/office/officeart/2005/8/layout/default"/>
    <dgm:cxn modelId="{5A39409B-37E5-6041-8DCB-BD2B8610BA9A}" type="presParOf" srcId="{020C4FD9-27F4-4141-A340-63F5C12458D7}" destId="{4ECFEB87-46BA-BE4C-8C14-B32D3E968AC9}" srcOrd="2" destOrd="0" presId="urn:microsoft.com/office/officeart/2005/8/layout/default"/>
    <dgm:cxn modelId="{4B9BDE3E-4C32-C045-A430-CE57A3CD925A}" type="presParOf" srcId="{020C4FD9-27F4-4141-A340-63F5C12458D7}" destId="{EB9D0E53-DAB3-E343-914E-7E72B2432873}" srcOrd="3" destOrd="0" presId="urn:microsoft.com/office/officeart/2005/8/layout/default"/>
    <dgm:cxn modelId="{0B5CB3A2-EF53-1149-9880-2A18F6782D85}" type="presParOf" srcId="{020C4FD9-27F4-4141-A340-63F5C12458D7}" destId="{294E3648-8178-9F40-B5C6-559214C279A5}" srcOrd="4" destOrd="0" presId="urn:microsoft.com/office/officeart/2005/8/layout/default"/>
    <dgm:cxn modelId="{84078661-55E4-424D-8745-8BC2D1271CB5}" type="presParOf" srcId="{020C4FD9-27F4-4141-A340-63F5C12458D7}" destId="{80465EBB-BB86-2C48-9436-7C3BC765DC20}" srcOrd="5" destOrd="0" presId="urn:microsoft.com/office/officeart/2005/8/layout/default"/>
    <dgm:cxn modelId="{D9A48B00-E791-0B40-804F-45AA02C9B85A}" type="presParOf" srcId="{020C4FD9-27F4-4141-A340-63F5C12458D7}" destId="{C1862DB8-B6DD-2546-90E9-BD953DB2E9C2}" srcOrd="6" destOrd="0" presId="urn:microsoft.com/office/officeart/2005/8/layout/default"/>
    <dgm:cxn modelId="{9C1E133C-BD18-A647-BCF9-16E60765A83E}" type="presParOf" srcId="{020C4FD9-27F4-4141-A340-63F5C12458D7}" destId="{C13B3E50-2655-F84C-A75D-C35C4FCF3066}" srcOrd="7" destOrd="0" presId="urn:microsoft.com/office/officeart/2005/8/layout/default"/>
    <dgm:cxn modelId="{8E52C207-01ED-A345-9FEC-7672095BC8DD}" type="presParOf" srcId="{020C4FD9-27F4-4141-A340-63F5C12458D7}" destId="{A4CF18E2-A2A2-0B40-950C-2F37F58BD9C1}" srcOrd="8" destOrd="0" presId="urn:microsoft.com/office/officeart/2005/8/layout/default"/>
    <dgm:cxn modelId="{2A49CBD8-BF0C-3345-9265-FFA3C6868616}" type="presParOf" srcId="{020C4FD9-27F4-4141-A340-63F5C12458D7}" destId="{CE1C9409-4F04-2F4D-BD78-71A69C83A71C}" srcOrd="9" destOrd="0" presId="urn:microsoft.com/office/officeart/2005/8/layout/default"/>
    <dgm:cxn modelId="{A9839230-E5F2-C641-A36A-7B8B6F321BAE}" type="presParOf" srcId="{020C4FD9-27F4-4141-A340-63F5C12458D7}" destId="{E1F41D71-2C95-3F49-9632-436456AA0258}" srcOrd="10" destOrd="0" presId="urn:microsoft.com/office/officeart/2005/8/layout/default"/>
    <dgm:cxn modelId="{0978B71C-1CE0-E440-8C31-BDEBB2B1A3DF}" type="presParOf" srcId="{020C4FD9-27F4-4141-A340-63F5C12458D7}" destId="{BC951F89-55F5-1B43-A32D-4C6E0A583619}" srcOrd="11" destOrd="0" presId="urn:microsoft.com/office/officeart/2005/8/layout/default"/>
    <dgm:cxn modelId="{5EE1823F-BD2A-2842-95F3-93F2826D208E}" type="presParOf" srcId="{020C4FD9-27F4-4141-A340-63F5C12458D7}" destId="{4BC64D6C-9F7C-AF4A-AAF0-2469FE25601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77C19-293F-C640-9AD6-B6AD017FC449}">
      <dsp:nvSpPr>
        <dsp:cNvPr id="0" name=""/>
        <dsp:cNvSpPr/>
      </dsp:nvSpPr>
      <dsp:spPr>
        <a:xfrm>
          <a:off x="442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-746690" y="1808166"/>
        <a:ext cx="1875457" cy="381190"/>
      </dsp:txXfrm>
    </dsp:sp>
    <dsp:sp modelId="{8DE6D6D5-D60B-4949-9BCD-3A6AAC894690}">
      <dsp:nvSpPr>
        <dsp:cNvPr id="0" name=""/>
        <dsp:cNvSpPr/>
      </dsp:nvSpPr>
      <dsp:spPr>
        <a:xfrm>
          <a:off x="1973103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Modelo Antagónico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1225970" y="1808166"/>
        <a:ext cx="1875457" cy="381190"/>
      </dsp:txXfrm>
    </dsp:sp>
    <dsp:sp modelId="{BDA08F59-D4C4-7240-BDF7-455DDA497583}">
      <dsp:nvSpPr>
        <dsp:cNvPr id="0" name=""/>
        <dsp:cNvSpPr/>
      </dsp:nvSpPr>
      <dsp:spPr>
        <a:xfrm rot="5400000">
          <a:off x="1814600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42838-E8BA-D24F-A2DE-2E776750B421}">
      <dsp:nvSpPr>
        <dsp:cNvPr id="0" name=""/>
        <dsp:cNvSpPr/>
      </dsp:nvSpPr>
      <dsp:spPr>
        <a:xfrm>
          <a:off x="3945764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3198631" y="1808166"/>
        <a:ext cx="1875457" cy="381190"/>
      </dsp:txXfrm>
    </dsp:sp>
    <dsp:sp modelId="{DC2F64A8-439B-3C41-B1D8-616C7A597D58}">
      <dsp:nvSpPr>
        <dsp:cNvPr id="0" name=""/>
        <dsp:cNvSpPr/>
      </dsp:nvSpPr>
      <dsp:spPr>
        <a:xfrm rot="5400000">
          <a:off x="3787261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F3933-8789-574F-9855-99B6061EF15C}">
      <dsp:nvSpPr>
        <dsp:cNvPr id="0" name=""/>
        <dsp:cNvSpPr/>
      </dsp:nvSpPr>
      <dsp:spPr>
        <a:xfrm>
          <a:off x="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Cada participante controla su propio negocio</a:t>
          </a:r>
          <a:endParaRPr lang="en-US" sz="1700" kern="1200" dirty="0"/>
        </a:p>
      </dsp:txBody>
      <dsp:txXfrm>
        <a:off x="0" y="375804"/>
        <a:ext cx="1828800" cy="1097280"/>
      </dsp:txXfrm>
    </dsp:sp>
    <dsp:sp modelId="{4ECFEB87-46BA-BE4C-8C14-B32D3E968AC9}">
      <dsp:nvSpPr>
        <dsp:cNvPr id="0" name=""/>
        <dsp:cNvSpPr/>
      </dsp:nvSpPr>
      <dsp:spPr>
        <a:xfrm>
          <a:off x="201168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 red </a:t>
          </a: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extensible </a:t>
          </a:r>
          <a:r>
            <a:rPr lang="en-US" sz="1700" kern="1200" dirty="0" err="1"/>
            <a:t>mediante</a:t>
          </a:r>
          <a:r>
            <a:rPr lang="en-US" sz="1700" kern="1200" dirty="0"/>
            <a:t> </a:t>
          </a:r>
          <a:r>
            <a:rPr lang="en-US" sz="1700" kern="1200" dirty="0" err="1"/>
            <a:t>membresía</a:t>
          </a:r>
          <a:r>
            <a:rPr lang="en-US" sz="1700" kern="1200" dirty="0"/>
            <a:t> flexible</a:t>
          </a:r>
        </a:p>
      </dsp:txBody>
      <dsp:txXfrm>
        <a:off x="2011680" y="375804"/>
        <a:ext cx="1828800" cy="1097280"/>
      </dsp:txXfrm>
    </dsp:sp>
    <dsp:sp modelId="{294E3648-8178-9F40-B5C6-559214C279A5}">
      <dsp:nvSpPr>
        <dsp:cNvPr id="0" name=""/>
        <dsp:cNvSpPr/>
      </dsp:nvSpPr>
      <dsp:spPr>
        <a:xfrm>
          <a:off x="402336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permisionada </a:t>
          </a:r>
          <a:r>
            <a:rPr lang="en-US" sz="1700" kern="1200" dirty="0" err="1"/>
            <a:t>pero</a:t>
          </a:r>
          <a:r>
            <a:rPr lang="en-US" sz="1700" kern="1200" dirty="0"/>
            <a:t> </a:t>
          </a:r>
          <a:r>
            <a:rPr lang="en-US" sz="1700" kern="1200" dirty="0" err="1"/>
            <a:t>proteger</a:t>
          </a:r>
          <a:r>
            <a:rPr lang="en-US" sz="1700" kern="1200" dirty="0"/>
            <a:t> </a:t>
          </a:r>
          <a:r>
            <a:rPr lang="en-US" sz="1700" kern="1200" dirty="0" err="1"/>
            <a:t>los</a:t>
          </a:r>
          <a:r>
            <a:rPr lang="en-US" sz="1700" kern="1200" dirty="0"/>
            <a:t> </a:t>
          </a:r>
          <a:r>
            <a:rPr lang="en-US" sz="1700" kern="1200" dirty="0" err="1"/>
            <a:t>datos</a:t>
          </a:r>
          <a:r>
            <a:rPr lang="en-US" sz="1700" kern="1200" dirty="0"/>
            <a:t> </a:t>
          </a:r>
          <a:r>
            <a:rPr lang="en-US" sz="1700" kern="1200" dirty="0" err="1"/>
            <a:t>sensibles</a:t>
          </a:r>
          <a:endParaRPr lang="en-US" sz="1700" kern="1200" dirty="0"/>
        </a:p>
      </dsp:txBody>
      <dsp:txXfrm>
        <a:off x="4023360" y="375804"/>
        <a:ext cx="1828800" cy="1097280"/>
      </dsp:txXfrm>
    </dsp:sp>
    <dsp:sp modelId="{C1862DB8-B6DD-2546-90E9-BD953DB2E9C2}">
      <dsp:nvSpPr>
        <dsp:cNvPr id="0" name=""/>
        <dsp:cNvSpPr/>
      </dsp:nvSpPr>
      <dsp:spPr>
        <a:xfrm>
          <a:off x="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Permitir</a:t>
          </a:r>
          <a:r>
            <a:rPr lang="en-US" sz="1700" kern="1200" dirty="0"/>
            <a:t> </a:t>
          </a:r>
          <a:r>
            <a:rPr lang="en-US" sz="1700" kern="1200" dirty="0" err="1"/>
            <a:t>acceso</a:t>
          </a:r>
          <a:r>
            <a:rPr lang="en-US" sz="1700" kern="1200" dirty="0"/>
            <a:t> y </a:t>
          </a:r>
          <a:r>
            <a:rPr lang="en-US" sz="1700" kern="1200" dirty="0" err="1"/>
            <a:t>colaboración</a:t>
          </a:r>
          <a:r>
            <a:rPr lang="en-US" sz="1700" kern="1200" dirty="0"/>
            <a:t> </a:t>
          </a:r>
          <a:r>
            <a:rPr lang="en-US" sz="1700" kern="1200" dirty="0" err="1"/>
            <a:t>abiertos</a:t>
          </a:r>
          <a:endParaRPr lang="en-US" sz="1700" kern="1200" dirty="0"/>
        </a:p>
      </dsp:txBody>
      <dsp:txXfrm>
        <a:off x="0" y="1655964"/>
        <a:ext cx="1828800" cy="1097280"/>
      </dsp:txXfrm>
    </dsp:sp>
    <dsp:sp modelId="{A4CF18E2-A2A2-0B40-950C-2F37F58BD9C1}">
      <dsp:nvSpPr>
        <dsp:cNvPr id="0" name=""/>
        <dsp:cNvSpPr/>
      </dsp:nvSpPr>
      <dsp:spPr>
        <a:xfrm>
          <a:off x="201168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Escalable</a:t>
          </a:r>
          <a:endParaRPr lang="en-US" sz="1700" kern="1200" dirty="0"/>
        </a:p>
      </dsp:txBody>
      <dsp:txXfrm>
        <a:off x="2011680" y="1655964"/>
        <a:ext cx="1828800" cy="1097280"/>
      </dsp:txXfrm>
    </dsp:sp>
    <dsp:sp modelId="{E1F41D71-2C95-3F49-9632-436456AA0258}">
      <dsp:nvSpPr>
        <dsp:cNvPr id="0" name=""/>
        <dsp:cNvSpPr/>
      </dsp:nvSpPr>
      <dsp:spPr>
        <a:xfrm>
          <a:off x="402336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segura</a:t>
          </a:r>
          <a:r>
            <a:rPr lang="en-US" sz="1700" kern="1200" dirty="0"/>
            <a:t> </a:t>
          </a:r>
          <a:r>
            <a:rPr lang="en-US" sz="1700" kern="1200" dirty="0" err="1"/>
            <a:t>por</a:t>
          </a:r>
          <a:r>
            <a:rPr lang="en-US" sz="1700" kern="1200" dirty="0"/>
            <a:t> </a:t>
          </a:r>
          <a:r>
            <a:rPr lang="en-US" sz="1700" kern="1200" dirty="0" err="1"/>
            <a:t>diseño</a:t>
          </a:r>
          <a:endParaRPr lang="en-US" sz="1700" kern="1200" dirty="0"/>
        </a:p>
      </dsp:txBody>
      <dsp:txXfrm>
        <a:off x="4023360" y="1655964"/>
        <a:ext cx="1828800" cy="1097280"/>
      </dsp:txXfrm>
    </dsp:sp>
    <dsp:sp modelId="{4BC64D6C-9F7C-AF4A-AAF0-2469FE256016}">
      <dsp:nvSpPr>
        <dsp:cNvPr id="0" name=""/>
        <dsp:cNvSpPr/>
      </dsp:nvSpPr>
      <dsp:spPr>
        <a:xfrm>
          <a:off x="2011680" y="293612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co </a:t>
          </a:r>
          <a:r>
            <a:rPr lang="en-US" sz="1700" kern="1200" dirty="0" err="1"/>
            <a:t>existir</a:t>
          </a:r>
          <a:r>
            <a:rPr lang="en-US" sz="1700" kern="1200" dirty="0"/>
            <a:t> con el </a:t>
          </a:r>
          <a:r>
            <a:rPr lang="en-US" sz="1700" kern="1200" dirty="0" err="1"/>
            <a:t>legado</a:t>
          </a:r>
          <a:endParaRPr lang="en-US" sz="1700" kern="1200" dirty="0"/>
        </a:p>
      </dsp:txBody>
      <dsp:txXfrm>
        <a:off x="2011680" y="2936124"/>
        <a:ext cx="1828800" cy="109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B7E-7153-8641-86F5-FB56DD3BED67}" type="datetimeFigureOut">
              <a:rPr lang="es-ES_tradnl" smtClean="0"/>
              <a:t>18/1/19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7907C-3786-DE43-B3C3-EC660506D18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9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76E894DF-C8AD-4E5C-A0D6-5C45D40942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348413"/>
            <a:ext cx="25558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BLOCKCHAIN4_MARK_BLUE.png">
            <a:extLst>
              <a:ext uri="{FF2B5EF4-FFF2-40B4-BE49-F238E27FC236}">
                <a16:creationId xmlns:a16="http://schemas.microsoft.com/office/drawing/2014/main" id="{6CCE44F8-10FB-485A-AAEF-AEA48480F9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211763"/>
            <a:ext cx="1547813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" y="1259523"/>
            <a:ext cx="5461636" cy="2387600"/>
          </a:xfrm>
          <a:noFill/>
        </p:spPr>
        <p:txBody>
          <a:bodyPr anchor="b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4" y="3739198"/>
            <a:ext cx="5461637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26BFA0-8B8A-4F9E-BC21-0D2C9227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4650" y="639286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78F9B-96B7-4279-B67D-F21863B95921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68914B-1D65-4427-AAAC-0EDD55AE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392863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0E5310-CA24-4108-B76E-AEC7044A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50" y="6392863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A21EA-58C6-4F90-8643-4179970A5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3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1A1987-316D-4142-B146-3F6D8494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04713-4AA5-42DC-85B3-CE80609D86E4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FA459C-AF4B-437F-8D7A-1C05E851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AAD54-D2A8-41FF-9F76-CF5EA8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B5D4D-E9D4-4C9C-BCFC-084272E36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049CAE-8413-45F6-A2FB-16F58698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85101-CEF8-4F4E-B043-8A59025C7D6C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88B8ED-FE88-4045-9883-D601F7AF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ABAF5-CEB4-4EF6-9E3C-B6281086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EB789-550D-40FE-8C56-A8273F72B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1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8F1462-5293-40D8-B034-CBCE98E746C3}"/>
              </a:ext>
            </a:extLst>
          </p:cNvPr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0168B-F918-4435-BD10-87C90E08AD2E}"/>
              </a:ext>
            </a:extLst>
          </p:cNvPr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283C3F0-7ADD-4AF2-BE0E-B81663573B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0801D-406B-476D-B8CA-08F410F325B6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4E56144-268E-4DB8-A273-B918002D74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5DFF49F-04DE-4058-9372-16C59FCC3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B3BB5-013D-4B57-88CE-EF3AA78CC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3D0B5B-104C-42DB-AE90-C40627FC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B9757-4DC6-4C3C-838C-B71B6C5B3E78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5000B5-5B9C-42A1-921B-173673DD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22CDA9-8C87-49CD-9601-B342D750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C1AFD-EAF8-496F-87ED-6C315A47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6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16E2D6F-CE95-4791-A127-7F52AE481D7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B4197-5230-47AE-A062-AEF7D63F895C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19C389B-B5CF-4A74-A2DB-D5DE287475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E7E45BD-80EB-4E6E-9DEC-75C73FBC48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1426D-8189-4837-93B6-4EB499CC2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35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FAAD58-EE3B-429D-94CC-5D60E6EC572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DF04C-7894-42CE-BF92-CCC1FFDCA8A6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246E15-A779-44A9-9559-FB51029432E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6BC3CA4-4E84-480E-821A-02396AA6651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85808-A1F5-405B-A80C-7843DD4CC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5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88A3-45B2-4AD7-9B4A-CCDBF2A1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A0E39-892A-4D25-9B75-76BBA30CDE92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8C96C-C6C6-4914-B3B0-D9670394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B72AC-E3E9-43F2-9B7C-6ADD808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B29D3-2942-4803-9ACC-580FC1E3E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F57C-35AB-4708-BEE1-8FED846E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5F6D-4BEC-4BA1-ACC5-7ABECA9C49D2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2AB7E-B7B2-403F-88E7-18E7455E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DD34-4B70-4AD4-B42C-D5D95B8A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3C32-D78D-4668-B108-7DADEB36E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29B-F907-4935-9006-38CF6337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C43C8-586D-4B40-816C-904E746B9DBA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713D-3A33-4020-B894-05E5C740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B4240-68D2-4D3E-BB80-EF90ADC7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6FD1B-F972-49DD-AC7A-31719CA2F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FA5F-C0AE-44C6-915F-834C382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8ADC1-7367-4883-BABD-FAA6D6021D63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73DE-F20F-4D38-BE61-09B83647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D373-DB2E-4FAB-8075-1E8682F7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B3659-A884-4B47-88FD-68CDD7730E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2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487A7D-CB08-4AFB-B315-26371C7C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84CAE-594D-410A-936C-4F6838549CED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D5AB20-58A3-4187-977D-4461AAD5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193D7C-BDCA-4024-9D2A-9957E2C7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C3652-551A-4DBC-BB81-E6F6EF2F6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2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E440DF-BFBA-4C05-ABF6-3016F645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57E2D-D913-42F3-9D03-9422756414AD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29F336-7A02-4297-B4B9-482EB4ED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3E3437-C859-4BDC-9F11-A47FC84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314DC-635B-4C50-BFC8-DF7B1AABF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1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57BB45-0153-46C4-A1FC-D00210F7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E4932-D5BE-4059-B42E-0255D60D96DC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593068-E3B1-4942-B05A-E6D4648B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D811B8-0634-429F-9A47-58D59ED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E37D4-F9C9-4770-8824-6582EE4CF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D72B61-1874-4004-A1CF-A94462DA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8E373-4F54-4D4A-A9A4-3B72D740A8D5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2066A8-A113-4B98-8EEB-952E40D8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2FE597-787D-406D-A2C4-5A8D2FE8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7297C-9421-44C9-AFD5-A6644BCE4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lang="en-US" sz="2000" kern="1200" cap="all" baseline="0" smtClean="0">
                <a:solidFill>
                  <a:schemeClr val="tx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B4AF81-3DD7-4D0A-9FE3-A76F8F8C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B1064-B9F8-4587-B8F8-F31F2D414353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9DB9E0-0A52-445A-9BA2-AF25C6A0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6941E0-AFF2-450E-8075-C2DAD6E5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DD25-A8AC-43B2-B6C4-2186E7CAF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9E43CA-6B11-4592-879D-AF1ACAA0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8E3F3-26EC-448C-B892-D39B447424FA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4ED1FB-8016-46D8-9733-C3BD6370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7AFBC5-C753-4B0F-977B-37BDD479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ECB8-2D2F-4B38-A76B-1800B8C61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8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71C16-1AC6-43F6-8323-2CC04B21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71475"/>
            <a:ext cx="11871325" cy="89535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CA7C5A8-9148-458E-9D60-77420E8F8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1366838"/>
            <a:ext cx="11871325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4750-A2AE-41A0-95F2-D78BFE1B2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94400" y="6408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CFE0C1E-B74C-4962-A85E-64953C07B183}" type="datetimeFigureOut">
              <a:rPr lang="en-US"/>
              <a:pPr>
                <a:defRPr/>
              </a:pPr>
              <a:t>1/18/19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DAF2-177F-4146-97A5-90A3949D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" y="6408738"/>
            <a:ext cx="5591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49DBE-4775-46D3-9B17-5ACFAA800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225" y="6408738"/>
            <a:ext cx="769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9C1585-B142-43B5-825B-B9E2380F5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 descr="BLOCKCHAIN4_MARK_BLUE.png">
            <a:extLst>
              <a:ext uri="{FF2B5EF4-FFF2-40B4-BE49-F238E27FC236}">
                <a16:creationId xmlns:a16="http://schemas.microsoft.com/office/drawing/2014/main" id="{9AA1A97E-BEFB-4068-AB52-DB71D628F6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637213"/>
            <a:ext cx="15494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>
            <a:extLst>
              <a:ext uri="{FF2B5EF4-FFF2-40B4-BE49-F238E27FC236}">
                <a16:creationId xmlns:a16="http://schemas.microsoft.com/office/drawing/2014/main" id="{15FEE96F-7E17-4A93-A7CB-6054F9D299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663" y="127000"/>
            <a:ext cx="121126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5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 kern="1200" cap="all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BM Plex Sans" panose="020B0503050000000000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60FBA-2C1F-6D4D-8AE4-035BAE04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Confianza distribuida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2925" y="1376612"/>
            <a:ext cx="3600000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Como todos desconfían, todos revisan</a:t>
            </a:r>
          </a:p>
          <a:p>
            <a:r>
              <a:rPr lang="es-MX" dirty="0"/>
              <a:t>De desconfianza distribuida a confianza sistémica</a:t>
            </a:r>
          </a:p>
          <a:p>
            <a:r>
              <a:rPr lang="es-MX" dirty="0"/>
              <a:t>El modelo de confianza distribuida</a:t>
            </a:r>
          </a:p>
          <a:p>
            <a:pPr lvl="1"/>
            <a:r>
              <a:rPr lang="es-MX" dirty="0"/>
              <a:t>Disminuye la fricción</a:t>
            </a:r>
          </a:p>
          <a:p>
            <a:pPr lvl="1"/>
            <a:r>
              <a:rPr lang="es-MX" dirty="0"/>
              <a:t>Disminuye el costo</a:t>
            </a:r>
          </a:p>
          <a:p>
            <a:pPr lvl="1"/>
            <a:r>
              <a:rPr lang="es-MX" dirty="0"/>
              <a:t>Disminuye el fraude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853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contratos inteligentes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75079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Automatización mediante reglas de negocio acordadas, verificables y compartidas</a:t>
            </a:r>
          </a:p>
          <a:p>
            <a:r>
              <a:rPr lang="es-MX" dirty="0"/>
              <a:t>La automatización</a:t>
            </a:r>
          </a:p>
          <a:p>
            <a:pPr lvl="1"/>
            <a:r>
              <a:rPr lang="es-MX" dirty="0"/>
              <a:t>Reduce costos</a:t>
            </a:r>
          </a:p>
          <a:p>
            <a:pPr lvl="1"/>
            <a:r>
              <a:rPr lang="es-MX" dirty="0"/>
              <a:t>Reduce errores</a:t>
            </a:r>
          </a:p>
          <a:p>
            <a:pPr lvl="1"/>
            <a:r>
              <a:rPr lang="es-MX" dirty="0"/>
              <a:t>Incremente la certidumbre</a:t>
            </a:r>
          </a:p>
          <a:p>
            <a:pPr lvl="1"/>
            <a:r>
              <a:rPr lang="es-MX" dirty="0"/>
              <a:t>Reduce los tiempos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89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Entendiendo el consenso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2509" y="1376612"/>
            <a:ext cx="4020416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Existen varios tipo de consenso y son aplicados de distintas formas para distintso problemas</a:t>
            </a:r>
          </a:p>
          <a:p>
            <a:pPr lvl="1"/>
            <a:r>
              <a:rPr lang="es-MX" dirty="0"/>
              <a:t>PoW – Proof of work</a:t>
            </a:r>
          </a:p>
          <a:p>
            <a:pPr lvl="1"/>
            <a:r>
              <a:rPr lang="es-MX" dirty="0"/>
              <a:t>PoS – Proof of stake</a:t>
            </a:r>
          </a:p>
          <a:p>
            <a:pPr lvl="1"/>
            <a:r>
              <a:rPr lang="es-MX" dirty="0"/>
              <a:t>PBFT – Practival Bizantine Fault Tolerance</a:t>
            </a:r>
          </a:p>
          <a:p>
            <a:r>
              <a:rPr lang="es-MX" dirty="0"/>
              <a:t>No solo atienden necesidades distintas, sino que implican modelos de negocio y capacidades diferentes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4200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control de acceso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0" y="1381989"/>
            <a:ext cx="4766933" cy="5003045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Redes Públicas</a:t>
            </a:r>
          </a:p>
          <a:p>
            <a:pPr lvl="1"/>
            <a:r>
              <a:rPr lang="es-MX" dirty="0"/>
              <a:t>Anónimas</a:t>
            </a:r>
          </a:p>
          <a:p>
            <a:pPr lvl="1"/>
            <a:r>
              <a:rPr lang="es-MX" dirty="0"/>
              <a:t>Transparentes</a:t>
            </a:r>
          </a:p>
          <a:p>
            <a:r>
              <a:rPr lang="es-MX" dirty="0"/>
              <a:t>En las redes privadas</a:t>
            </a:r>
          </a:p>
          <a:p>
            <a:pPr lvl="1"/>
            <a:r>
              <a:rPr lang="es-MX" dirty="0"/>
              <a:t>Participantes nombrados y autorizados</a:t>
            </a:r>
          </a:p>
          <a:p>
            <a:pPr lvl="1"/>
            <a:r>
              <a:rPr lang="es-MX" dirty="0"/>
              <a:t>Permiten un mayor control</a:t>
            </a:r>
          </a:p>
          <a:p>
            <a:r>
              <a:rPr lang="es-MX" dirty="0"/>
              <a:t>En las permisionadas</a:t>
            </a:r>
          </a:p>
          <a:p>
            <a:pPr lvl="1"/>
            <a:r>
              <a:rPr lang="es-MX" dirty="0"/>
              <a:t>Roles y perfiles para los participantes</a:t>
            </a:r>
          </a:p>
          <a:p>
            <a:pPr lvl="1"/>
            <a:r>
              <a:rPr lang="es-MX" dirty="0"/>
              <a:t>Limitan el acceso a la información</a:t>
            </a:r>
          </a:p>
          <a:p>
            <a:pPr lvl="1"/>
            <a:r>
              <a:rPr lang="es-MX" dirty="0"/>
              <a:t>Limitan el acceso a las transacciones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5741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Evolución de los negocios digitales, los contratos y las firmas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6276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Todo Inicia en una Necesidad Básica e Inmediata</a:t>
            </a:r>
          </a:p>
        </p:txBody>
      </p:sp>
    </p:spTree>
    <p:extLst>
      <p:ext uri="{BB962C8B-B14F-4D97-AF65-F5344CB8AC3E}">
        <p14:creationId xmlns:p14="http://schemas.microsoft.com/office/powerpoint/2010/main" val="1258990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Que Evoluciona a una Abstracción Material y de Tiempo</a:t>
            </a:r>
          </a:p>
        </p:txBody>
      </p:sp>
    </p:spTree>
    <p:extLst>
      <p:ext uri="{BB962C8B-B14F-4D97-AF65-F5344CB8AC3E}">
        <p14:creationId xmlns:p14="http://schemas.microsoft.com/office/powerpoint/2010/main" val="26045448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F28-20AB-6040-B93B-8FC808D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Para Introducir el Concepto de un Registro y Evidencia de Voluntad</a:t>
            </a:r>
          </a:p>
        </p:txBody>
      </p:sp>
    </p:spTree>
    <p:extLst>
      <p:ext uri="{BB962C8B-B14F-4D97-AF65-F5344CB8AC3E}">
        <p14:creationId xmlns:p14="http://schemas.microsoft.com/office/powerpoint/2010/main" val="2970463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Globalización y la Digitalización han Impulsado una Nueva Visión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globalización y los medios digitales son sólo un paso más en la abstracción</a:t>
            </a:r>
          </a:p>
          <a:p>
            <a:r>
              <a:rPr lang="es-MX" b="1" dirty="0"/>
              <a:t>Hay una demanda de agilidad, certeza y eficiencia</a:t>
            </a:r>
          </a:p>
        </p:txBody>
      </p:sp>
    </p:spTree>
    <p:extLst>
      <p:ext uri="{BB962C8B-B14F-4D97-AF65-F5344CB8AC3E}">
        <p14:creationId xmlns:p14="http://schemas.microsoft.com/office/powerpoint/2010/main" val="1875364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México no es Ajeno al Cambio ni un Simple Espectador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De UNCITRAL a Código de Comercio</a:t>
            </a:r>
          </a:p>
          <a:p>
            <a:r>
              <a:rPr lang="es-MX" b="1" dirty="0"/>
              <a:t>Al Código Fiscal y a la gratuidad</a:t>
            </a:r>
          </a:p>
          <a:p>
            <a:r>
              <a:rPr lang="es-MX" b="1" dirty="0"/>
              <a:t>A la masificación en CFDI</a:t>
            </a:r>
          </a:p>
          <a:p>
            <a:r>
              <a:rPr lang="es-MX" b="1" dirty="0"/>
              <a:t>A la ley de Firma de 2012</a:t>
            </a:r>
          </a:p>
          <a:p>
            <a:r>
              <a:rPr lang="es-MX" b="1" dirty="0"/>
              <a:t>A la ley fintech</a:t>
            </a:r>
          </a:p>
        </p:txBody>
      </p:sp>
    </p:spTree>
    <p:extLst>
      <p:ext uri="{BB962C8B-B14F-4D97-AF65-F5344CB8AC3E}">
        <p14:creationId xmlns:p14="http://schemas.microsoft.com/office/powerpoint/2010/main" val="1226624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9336-29D6-694D-9052-0E9ED3CE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Un Poco de historia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A725B-73AC-B24D-935C-7BC24219F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21091" y="1392378"/>
            <a:ext cx="254381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_tradnl" sz="1800" dirty="0"/>
              <a:t>Es un producto de la contra cultura </a:t>
            </a:r>
            <a:r>
              <a:rPr lang="es-ES_tradnl" sz="1800" dirty="0" err="1"/>
              <a:t>cypherpunk</a:t>
            </a:r>
            <a:endParaRPr lang="es-ES_tradnl" sz="1800" dirty="0"/>
          </a:p>
          <a:p>
            <a:r>
              <a:rPr lang="es-ES_tradnl" sz="1800" dirty="0"/>
              <a:t>El </a:t>
            </a:r>
            <a:r>
              <a:rPr lang="es-ES_tradnl" sz="1800" dirty="0" err="1"/>
              <a:t>Manifesto</a:t>
            </a:r>
            <a:r>
              <a:rPr lang="es-ES_tradnl" sz="1800" dirty="0"/>
              <a:t> </a:t>
            </a:r>
            <a:r>
              <a:rPr lang="es-ES_tradnl" sz="1800" dirty="0" err="1"/>
              <a:t>Cypherpunk</a:t>
            </a:r>
            <a:r>
              <a:rPr lang="es-ES_tradnl" sz="1800" dirty="0"/>
              <a:t> de Eric Hughes en 93</a:t>
            </a:r>
          </a:p>
          <a:p>
            <a:r>
              <a:rPr lang="es-ES_tradnl" sz="1800" dirty="0"/>
              <a:t>B-Cash de </a:t>
            </a:r>
            <a:r>
              <a:rPr lang="es-ES_tradnl" sz="1800" dirty="0" err="1"/>
              <a:t>Wei</a:t>
            </a:r>
            <a:r>
              <a:rPr lang="es-ES_tradnl" sz="1800" dirty="0"/>
              <a:t> </a:t>
            </a:r>
            <a:r>
              <a:rPr lang="es-ES_tradnl" sz="1800" dirty="0" err="1"/>
              <a:t>Dai</a:t>
            </a:r>
            <a:r>
              <a:rPr lang="es-ES_tradnl" sz="1800" dirty="0"/>
              <a:t> en 98</a:t>
            </a:r>
          </a:p>
          <a:p>
            <a:r>
              <a:rPr lang="es-ES_tradnl" sz="1800" dirty="0"/>
              <a:t>Encuentra el momento ideal con la crisis bancaria del 2008</a:t>
            </a:r>
          </a:p>
          <a:p>
            <a:r>
              <a:rPr lang="es-ES_tradnl" sz="1800" dirty="0" err="1"/>
              <a:t>Whitepaper</a:t>
            </a:r>
            <a:r>
              <a:rPr lang="es-ES_tradnl" sz="1800" dirty="0"/>
              <a:t> de </a:t>
            </a:r>
            <a:r>
              <a:rPr lang="es-ES_tradnl" sz="1800" dirty="0" err="1"/>
              <a:t>Satoshi</a:t>
            </a:r>
            <a:r>
              <a:rPr lang="es-ES_tradnl" sz="1800" dirty="0"/>
              <a:t> </a:t>
            </a:r>
            <a:r>
              <a:rPr lang="es-ES_tradnl" sz="1800" dirty="0" err="1"/>
              <a:t>Nakamoto</a:t>
            </a:r>
            <a:endParaRPr lang="es-ES_tradn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F05A0-96F0-304D-AD10-FC138177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19" y="5316763"/>
            <a:ext cx="1156956" cy="1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1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Diseñando soluciones con </a:t>
            </a:r>
            <a:r>
              <a:rPr lang="es-ES_tradnl" dirty="0" err="1"/>
              <a:t>blockchains</a:t>
            </a:r>
            <a:endParaRPr lang="es-ES_tradnl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861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Mas allá del ruido en el ecosistema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50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Para el hombre con un martillo, todo parece un clavo</a:t>
            </a:r>
            <a:endParaRPr lang="es-MX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altLang="en-US" dirty="0"/>
              <a:t>- </a:t>
            </a:r>
            <a:r>
              <a:rPr lang="es-MX" altLang="en-US" b="1" dirty="0">
                <a:solidFill>
                  <a:schemeClr val="tx2"/>
                </a:solidFill>
              </a:rPr>
              <a:t>Mark Twain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Es una tecnología, no un milagro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777018" y="1778578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Es una tecnología robusta pero no </a:t>
            </a:r>
            <a:r>
              <a:rPr lang="es-MX" altLang="en-US" sz="2400"/>
              <a:t>es infalible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17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55F9-C8FE-3945-9B87-AE424CC5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Apalancando para la transformación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55571-48D9-CF4B-94E6-E16A7B58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Habilitan modelos de red ya sean horizontales o verticales</a:t>
            </a:r>
          </a:p>
          <a:p>
            <a:r>
              <a:rPr lang="es-ES_tradnl" dirty="0"/>
              <a:t>Generarán mayor disrupción a mayor fricción</a:t>
            </a:r>
          </a:p>
          <a:p>
            <a:r>
              <a:rPr lang="es-ES_tradnl" dirty="0"/>
              <a:t>Los usos son mucho mas allá que sector financiero</a:t>
            </a:r>
          </a:p>
          <a:p>
            <a:pPr lvl="1"/>
            <a:r>
              <a:rPr lang="es-ES_tradnl" dirty="0"/>
              <a:t>Gestión Pública</a:t>
            </a:r>
          </a:p>
          <a:p>
            <a:pPr lvl="1"/>
            <a:r>
              <a:rPr lang="es-ES_tradnl" dirty="0"/>
              <a:t>Cadena de Distribución</a:t>
            </a:r>
          </a:p>
          <a:p>
            <a:pPr lvl="1"/>
            <a:r>
              <a:rPr lang="es-ES_tradnl" dirty="0"/>
              <a:t>Seguridad Alimentaria</a:t>
            </a:r>
          </a:p>
          <a:p>
            <a:pPr lvl="1"/>
            <a:r>
              <a:rPr lang="es-ES_tradnl" dirty="0"/>
              <a:t>Internet de las Cosas</a:t>
            </a:r>
          </a:p>
          <a:p>
            <a:pPr lvl="1"/>
            <a:r>
              <a:rPr lang="es-ES_tradnl" dirty="0"/>
              <a:t>Comercio Internacional</a:t>
            </a:r>
          </a:p>
        </p:txBody>
      </p:sp>
    </p:spTree>
    <p:extLst>
      <p:ext uri="{BB962C8B-B14F-4D97-AF65-F5344CB8AC3E}">
        <p14:creationId xmlns:p14="http://schemas.microsoft.com/office/powerpoint/2010/main" val="37475005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Analizando un posible modelo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5A364-D70A-46C9-8697-93BA896E8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526137" cy="4409209"/>
          </a:xfrm>
          <a:solidFill>
            <a:schemeClr val="bg1">
              <a:alpha val="58000"/>
            </a:schemeClr>
          </a:solidFill>
        </p:spPr>
        <p:txBody>
          <a:bodyPr rtlCol="0" anchor="b">
            <a:normAutofit/>
          </a:bodyPr>
          <a:lstStyle/>
          <a:p>
            <a:pPr marL="0" indent="0" algn="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pesar de que existe una gran cantidad de areas donde podemos aplicar un Blockchain, existen algunos elementos básicos que describen un buen caso de uso</a:t>
            </a:r>
            <a:endParaRPr lang="es-MX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1CE5E58-B220-2949-BBC2-C490B45A5B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8702577"/>
              </p:ext>
            </p:extLst>
          </p:nvPr>
        </p:nvGraphicFramePr>
        <p:xfrm>
          <a:off x="6112742" y="1392378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96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Bloques básicos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C4C79-AA49-CA4C-91B7-F0B2A57FF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8326" y="1392378"/>
            <a:ext cx="4566575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Balance Compartido – Misma versión de la verdad</a:t>
            </a:r>
          </a:p>
          <a:p>
            <a:r>
              <a:rPr lang="es-ES_tradnl" dirty="0"/>
              <a:t>Criptografía – Agrega  capacidad autentificación y verificación de transacciones</a:t>
            </a:r>
          </a:p>
          <a:p>
            <a:r>
              <a:rPr lang="es-ES_tradnl" dirty="0"/>
              <a:t>Consenso – El punto de la partida de donde generamos confianza</a:t>
            </a:r>
          </a:p>
          <a:p>
            <a:r>
              <a:rPr lang="es-ES_tradnl" dirty="0"/>
              <a:t>Contratos Inteligentes – Reglas acordadas y verificables para la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296521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Capacidades adicionales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4613F-819A-924C-AD49-49118F05C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470719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Auditoria</a:t>
            </a:r>
          </a:p>
          <a:p>
            <a:r>
              <a:rPr lang="es-ES_tradnl" dirty="0"/>
              <a:t>Integración Inter Empresarial</a:t>
            </a:r>
          </a:p>
          <a:p>
            <a:r>
              <a:rPr lang="es-ES_tradnl" dirty="0"/>
              <a:t>Monitoreo de Procesos Inter Empresariales</a:t>
            </a:r>
          </a:p>
          <a:p>
            <a:r>
              <a:rPr lang="es-ES_tradnl" dirty="0"/>
              <a:t>Reporteo Regulatorio y Cumplimiento</a:t>
            </a:r>
          </a:p>
          <a:p>
            <a:r>
              <a:rPr lang="es-ES_tradnl" dirty="0"/>
              <a:t>Identificación y Proveniencia</a:t>
            </a:r>
          </a:p>
          <a:p>
            <a:r>
              <a:rPr lang="es-ES_tradnl" dirty="0"/>
              <a:t>Confidencialidad y No repudio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328C0-8E75-D940-85AF-27F4F5FCF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9800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8344-4FC7-8F4E-9B45-052E5B6B2A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93F68-5CC2-7F49-9EB0-A6BFE259A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2908" y="1392378"/>
            <a:ext cx="4621993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Modelo de Consenso - ¿Qué protegemos y de quién?</a:t>
            </a:r>
          </a:p>
          <a:p>
            <a:r>
              <a:rPr lang="es-ES_tradnl" dirty="0"/>
              <a:t>Control y Gobierno - ¿Quién hace qué y cuándo?</a:t>
            </a:r>
          </a:p>
          <a:p>
            <a:r>
              <a:rPr lang="es-ES_tradnl" dirty="0"/>
              <a:t>Generación de Activos - ¿Quién, cuándo y porqué los crea?</a:t>
            </a:r>
          </a:p>
          <a:p>
            <a:r>
              <a:rPr lang="es-ES_tradnl" dirty="0"/>
              <a:t>Autoridad en un mundo distribuido</a:t>
            </a:r>
          </a:p>
          <a:p>
            <a:r>
              <a:rPr lang="es-ES_tradnl" dirty="0"/>
              <a:t>Seguridad en medios compartidos</a:t>
            </a:r>
          </a:p>
        </p:txBody>
      </p:sp>
    </p:spTree>
    <p:extLst>
      <p:ext uri="{BB962C8B-B14F-4D97-AF65-F5344CB8AC3E}">
        <p14:creationId xmlns:p14="http://schemas.microsoft.com/office/powerpoint/2010/main" val="162469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A2CE06-F7FC-3A47-A2AD-E6DEDD603F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2285468"/>
              </p:ext>
            </p:extLst>
          </p:nvPr>
        </p:nvGraphicFramePr>
        <p:xfrm>
          <a:off x="101281" y="1381989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8ECF0-3C96-EA44-82DA-36AAF962B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97513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A7ADC-1D0D-CA43-8DD7-94E1B220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1863-8E70-9D43-8F1D-66137BFF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¿Que es un Blockchain?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E045-86A5-6241-A129-804D1A8AB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s-ES_tradnl" dirty="0"/>
              <a:t>En la medida mas simple, un Blockchain es una tecnología descentralizada que usa una estructura de datos soportada de forma distribuida por una red de participantes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75FF2-D80E-AF44-BF3C-D623ED39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77" y="3429000"/>
            <a:ext cx="539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Similitudes y diferencias, todo está en el modelo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6C9256D-A17B-4453-92B7-D758C66FFE2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3512" y="4489944"/>
            <a:ext cx="2160000" cy="2159999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D42CCCB-51B4-49C7-8B58-4F1C142D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5555"/>
          <a:stretch>
            <a:fillRect/>
          </a:stretch>
        </p:blipFill>
        <p:spPr>
          <a:xfrm>
            <a:off x="8127781" y="4489944"/>
            <a:ext cx="2160000" cy="2159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D8F12-CE64-634C-9C5C-778D41172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1" y="4489944"/>
            <a:ext cx="21600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7902B-497E-104A-81C8-5B622D940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494" y="448994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8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 de punta del siglo XV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ABD4D5B-ECCF-4D65-93A4-D90C3699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>
            <a:fillRect/>
          </a:stretch>
        </p:blipFill>
        <p:spPr bwMode="auto">
          <a:xfrm>
            <a:off x="258763" y="2932113"/>
            <a:ext cx="589597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8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problema distribuido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C0BEB04-5049-E241-8F87-D5CFDE4E976A}"/>
              </a:ext>
            </a:extLst>
          </p:cNvPr>
          <p:cNvGrpSpPr/>
          <p:nvPr/>
        </p:nvGrpSpPr>
        <p:grpSpPr>
          <a:xfrm>
            <a:off x="2446275" y="1498644"/>
            <a:ext cx="8787639" cy="2373960"/>
            <a:chOff x="2575065" y="1498644"/>
            <a:chExt cx="8787639" cy="23739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0109B5-0CEC-EC4A-9B6A-5015F9F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065" y="1498644"/>
              <a:ext cx="2373960" cy="2373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BC6992-C85B-E842-B16D-DEF03373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744" y="1498644"/>
              <a:ext cx="2373960" cy="2373960"/>
            </a:xfrm>
            <a:prstGeom prst="rect">
              <a:avLst/>
            </a:prstGeom>
          </p:spPr>
        </p:pic>
      </p:grpSp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4261B93C-90FA-DC4D-8F14-FBDA1EFA5BA2}"/>
              </a:ext>
            </a:extLst>
          </p:cNvPr>
          <p:cNvSpPr/>
          <p:nvPr/>
        </p:nvSpPr>
        <p:spPr>
          <a:xfrm>
            <a:off x="6224938" y="1946643"/>
            <a:ext cx="1230313" cy="1477962"/>
          </a:xfrm>
          <a:prstGeom prst="irregularSeal1">
            <a:avLst/>
          </a:prstGeom>
          <a:solidFill>
            <a:srgbClr val="FF0000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5FC52C-4EB0-C04B-9B6F-1C334120CCD9}"/>
              </a:ext>
            </a:extLst>
          </p:cNvPr>
          <p:cNvCxnSpPr/>
          <p:nvPr/>
        </p:nvCxnSpPr>
        <p:spPr>
          <a:xfrm>
            <a:off x="7482625" y="2685624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A23690-AB42-F940-9618-CD89FA3F0E82}"/>
              </a:ext>
            </a:extLst>
          </p:cNvPr>
          <p:cNvCxnSpPr/>
          <p:nvPr/>
        </p:nvCxnSpPr>
        <p:spPr>
          <a:xfrm>
            <a:off x="4524926" y="2692442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17887-6047-D348-8483-80193D68EC51}"/>
              </a:ext>
            </a:extLst>
          </p:cNvPr>
          <p:cNvCxnSpPr>
            <a:cxnSpLocks/>
          </p:cNvCxnSpPr>
          <p:nvPr/>
        </p:nvCxnSpPr>
        <p:spPr>
          <a:xfrm flipV="1">
            <a:off x="6840094" y="3447549"/>
            <a:ext cx="12881" cy="8596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4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65AB35-03D8-4538-A7CC-EC386DF2F0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2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Balanza Distribuida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5483AC8-006A-4624-9F3B-87C6942C76A8}"/>
              </a:ext>
            </a:extLst>
          </p:cNvPr>
          <p:cNvSpPr/>
          <p:nvPr/>
        </p:nvSpPr>
        <p:spPr>
          <a:xfrm flipH="1">
            <a:off x="4445261" y="3613150"/>
            <a:ext cx="1501775" cy="1379538"/>
          </a:xfrm>
          <a:prstGeom prst="rightArrow">
            <a:avLst/>
          </a:prstGeom>
          <a:solidFill>
            <a:srgbClr val="696969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4A9D4-28A3-A441-A44E-00EDF8DC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3" y="1962919"/>
            <a:ext cx="4680000" cy="468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D5F8D7-EE04-AA49-A6D8-B1BB8AB53EB5}"/>
              </a:ext>
            </a:extLst>
          </p:cNvPr>
          <p:cNvGrpSpPr/>
          <p:nvPr/>
        </p:nvGrpSpPr>
        <p:grpSpPr>
          <a:xfrm>
            <a:off x="1250889" y="2431179"/>
            <a:ext cx="2942896" cy="3312784"/>
            <a:chOff x="1250889" y="2431179"/>
            <a:chExt cx="2942896" cy="3312784"/>
          </a:xfrm>
        </p:grpSpPr>
        <p:sp>
          <p:nvSpPr>
            <p:cNvPr id="14347" name="TextBox 32">
              <a:extLst>
                <a:ext uri="{FF2B5EF4-FFF2-40B4-BE49-F238E27FC236}">
                  <a16:creationId xmlns:a16="http://schemas.microsoft.com/office/drawing/2014/main" id="{91354D87-7D1B-4441-B67D-9CF8C0AA0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187" y="2431179"/>
              <a:ext cx="21463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s-MX" altLang="en-US" sz="1800" dirty="0">
                  <a:solidFill>
                    <a:srgbClr val="FFFFFF"/>
                  </a:solidFill>
                </a:rPr>
                <a:t>Balanza de Consenso</a:t>
              </a:r>
              <a:endParaRPr lang="en-US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36906B-82B6-0549-86CA-D5AF9E9D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889" y="2801067"/>
              <a:ext cx="2942896" cy="294289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EFB250-E35A-4149-BA6B-8C0FAC84C476}"/>
              </a:ext>
            </a:extLst>
          </p:cNvPr>
          <p:cNvSpPr txBox="1"/>
          <p:nvPr/>
        </p:nvSpPr>
        <p:spPr>
          <a:xfrm>
            <a:off x="6748528" y="54219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EAB33-008E-1E41-97AD-B3F12209304D}"/>
              </a:ext>
            </a:extLst>
          </p:cNvPr>
          <p:cNvSpPr txBox="1"/>
          <p:nvPr/>
        </p:nvSpPr>
        <p:spPr>
          <a:xfrm>
            <a:off x="8240995" y="628996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F56C8-D3B9-1640-A344-DA34CFADEA07}"/>
              </a:ext>
            </a:extLst>
          </p:cNvPr>
          <p:cNvSpPr txBox="1"/>
          <p:nvPr/>
        </p:nvSpPr>
        <p:spPr>
          <a:xfrm>
            <a:off x="9732409" y="54348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12CC6-21AB-064B-834D-C9509B60455C}"/>
              </a:ext>
            </a:extLst>
          </p:cNvPr>
          <p:cNvSpPr txBox="1"/>
          <p:nvPr/>
        </p:nvSpPr>
        <p:spPr>
          <a:xfrm>
            <a:off x="9745285" y="37348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B924-6EAA-1846-8C06-63CC62D4F028}"/>
              </a:ext>
            </a:extLst>
          </p:cNvPr>
          <p:cNvSpPr txBox="1"/>
          <p:nvPr/>
        </p:nvSpPr>
        <p:spPr>
          <a:xfrm>
            <a:off x="10877459" y="482063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/>
              <a:t>📝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668357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Manejo de activos de valor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1200" y="1392378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Registra, transfiere y transforma activos de valor dentro de una red de negocios</a:t>
            </a:r>
          </a:p>
          <a:p>
            <a:r>
              <a:rPr lang="es-MX" dirty="0"/>
              <a:t>Casi cualquier cosa puede ser un activo</a:t>
            </a:r>
          </a:p>
          <a:p>
            <a:pPr lvl="1"/>
            <a:r>
              <a:rPr lang="es-MX" dirty="0"/>
              <a:t>Dinero</a:t>
            </a:r>
          </a:p>
          <a:p>
            <a:pPr lvl="1"/>
            <a:r>
              <a:rPr lang="es-MX" dirty="0"/>
              <a:t>Documentos</a:t>
            </a:r>
          </a:p>
          <a:p>
            <a:pPr lvl="1"/>
            <a:r>
              <a:rPr lang="es-MX" dirty="0"/>
              <a:t>Información</a:t>
            </a:r>
          </a:p>
          <a:p>
            <a:pPr lvl="1"/>
            <a:r>
              <a:rPr lang="es-MX" dirty="0"/>
              <a:t>Conceptos</a:t>
            </a:r>
          </a:p>
        </p:txBody>
      </p:sp>
    </p:spTree>
    <p:extLst>
      <p:ext uri="{BB962C8B-B14F-4D97-AF65-F5344CB8AC3E}">
        <p14:creationId xmlns:p14="http://schemas.microsoft.com/office/powerpoint/2010/main" val="2581648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Finalidad y Procedencia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Toda transacción es: </a:t>
            </a:r>
          </a:p>
          <a:p>
            <a:pPr lvl="1"/>
            <a:r>
              <a:rPr lang="es-MX" dirty="0"/>
              <a:t>Final</a:t>
            </a:r>
          </a:p>
          <a:p>
            <a:pPr lvl="1"/>
            <a:r>
              <a:rPr lang="es-MX" dirty="0"/>
              <a:t>Inalterable</a:t>
            </a:r>
          </a:p>
          <a:p>
            <a:pPr lvl="1"/>
            <a:r>
              <a:rPr lang="es-MX" dirty="0"/>
              <a:t>Irrepudiable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5884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.potx" id="{31EE5C1C-4681-4E4A-AB73-1B0D8974E180}" vid="{E20DD28E-8684-4D1B-9DFB-CDE6F9AD40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</Template>
  <TotalTime>7112</TotalTime>
  <Words>696</Words>
  <Application>Microsoft Macintosh PowerPoint</Application>
  <PresentationFormat>Widescreen</PresentationFormat>
  <Paragraphs>133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Aharoni</vt:lpstr>
      <vt:lpstr>Arial</vt:lpstr>
      <vt:lpstr>Calibri</vt:lpstr>
      <vt:lpstr>IBM Plex Sans</vt:lpstr>
      <vt:lpstr>IBM Plex Sans ExtraLight</vt:lpstr>
      <vt:lpstr>Tw Cen MT</vt:lpstr>
      <vt:lpstr>1_Circuit</vt:lpstr>
      <vt:lpstr>Blockchain como herramienta para generar nuevos modelos de negocio</vt:lpstr>
      <vt:lpstr>Un Poco de historia</vt:lpstr>
      <vt:lpstr>¿Que es un Blockchain?</vt:lpstr>
      <vt:lpstr>Similitudes y diferencias, todo está en el modelo</vt:lpstr>
      <vt:lpstr>Tecnología de punta del siglo XV</vt:lpstr>
      <vt:lpstr>Un problema distribuido</vt:lpstr>
      <vt:lpstr>Balanza Distribuida</vt:lpstr>
      <vt:lpstr>Manejo de activos de valor</vt:lpstr>
      <vt:lpstr>Finalidad y Procedencia</vt:lpstr>
      <vt:lpstr>Confianza distribuida</vt:lpstr>
      <vt:lpstr>DiferenciadoR – contratos inteligentes</vt:lpstr>
      <vt:lpstr>Entendiendo el consenso</vt:lpstr>
      <vt:lpstr>Diferenciador – control de acceso</vt:lpstr>
      <vt:lpstr>Evolución de los negocios digitales, los contratos y las firmas</vt:lpstr>
      <vt:lpstr>Todo Inicia en una Necesidad Básica e Inmediata</vt:lpstr>
      <vt:lpstr>Que Evoluciona a una Abstracción Material y de Tiempo</vt:lpstr>
      <vt:lpstr>Para Introducir el Concepto de un Registro y Evidencia de Voluntad</vt:lpstr>
      <vt:lpstr>La Globalización y la Digitalización han Impulsado una Nueva Visión</vt:lpstr>
      <vt:lpstr>México no es Ajeno al Cambio ni un Simple Espectador</vt:lpstr>
      <vt:lpstr>Diseñando soluciones con blockchains</vt:lpstr>
      <vt:lpstr>Mas allá del ruido en el ecosistema</vt:lpstr>
      <vt:lpstr>Es una tecnología, no un milagro</vt:lpstr>
      <vt:lpstr>Apalancando para la transformación</vt:lpstr>
      <vt:lpstr>Analizando un posible modelo</vt:lpstr>
      <vt:lpstr>Bloques básicos</vt:lpstr>
      <vt:lpstr>Capacidades adicionales</vt:lpstr>
      <vt:lpstr>Elementos de Diseño</vt:lpstr>
      <vt:lpstr>Elementos de Diseño</vt:lpstr>
      <vt:lpstr>Blockchain como herramienta para generar nuevos modelos de negocio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value behind hyperledger</dc:title>
  <dc:creator>BALTAZAR RODRIGUEZ TELLEZ</dc:creator>
  <cp:lastModifiedBy>Microsoft Office User</cp:lastModifiedBy>
  <cp:revision>98</cp:revision>
  <dcterms:created xsi:type="dcterms:W3CDTF">2017-10-30T20:17:03Z</dcterms:created>
  <dcterms:modified xsi:type="dcterms:W3CDTF">2019-01-19T14:41:22Z</dcterms:modified>
</cp:coreProperties>
</file>